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826" r:id="rId1"/>
  </p:sldMasterIdLst>
  <p:notesMasterIdLst>
    <p:notesMasterId r:id="rId22"/>
  </p:notesMasterIdLst>
  <p:handoutMasterIdLst>
    <p:handoutMasterId r:id="rId23"/>
  </p:handoutMasterIdLst>
  <p:sldIdLst>
    <p:sldId id="374" r:id="rId2"/>
    <p:sldId id="365" r:id="rId3"/>
    <p:sldId id="453" r:id="rId4"/>
    <p:sldId id="452" r:id="rId5"/>
    <p:sldId id="421" r:id="rId6"/>
    <p:sldId id="408" r:id="rId7"/>
    <p:sldId id="436" r:id="rId8"/>
    <p:sldId id="419" r:id="rId9"/>
    <p:sldId id="443" r:id="rId10"/>
    <p:sldId id="439" r:id="rId11"/>
    <p:sldId id="440" r:id="rId12"/>
    <p:sldId id="437" r:id="rId13"/>
    <p:sldId id="444" r:id="rId14"/>
    <p:sldId id="438" r:id="rId15"/>
    <p:sldId id="433" r:id="rId16"/>
    <p:sldId id="429" r:id="rId17"/>
    <p:sldId id="450" r:id="rId18"/>
    <p:sldId id="451" r:id="rId19"/>
    <p:sldId id="416" r:id="rId20"/>
    <p:sldId id="332" r:id="rId21"/>
  </p:sldIdLst>
  <p:sldSz cx="9144000" cy="6858000" type="screen4x3"/>
  <p:notesSz cx="6797675" cy="9926638"/>
  <p:defaultTextStyle>
    <a:defPPr>
      <a:defRPr lang="de-DE"/>
    </a:defPPr>
    <a:lvl1pPr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34" charset="-128"/>
        <a:cs typeface="+mn-cs"/>
      </a:defRPr>
    </a:lvl5pPr>
    <a:lvl6pPr marL="2286000" algn="l" defTabSz="914400" rtl="0" eaLnBrk="1" latinLnBrk="0" hangingPunct="1">
      <a:defRPr sz="2400" kern="1200">
        <a:solidFill>
          <a:schemeClr val="tx1"/>
        </a:solidFill>
        <a:latin typeface="Arial" charset="0"/>
        <a:ea typeface="ＭＳ Ｐゴシック" pitchFamily="34" charset="-128"/>
        <a:cs typeface="+mn-cs"/>
      </a:defRPr>
    </a:lvl6pPr>
    <a:lvl7pPr marL="2743200" algn="l" defTabSz="914400" rtl="0" eaLnBrk="1" latinLnBrk="0" hangingPunct="1">
      <a:defRPr sz="2400" kern="1200">
        <a:solidFill>
          <a:schemeClr val="tx1"/>
        </a:solidFill>
        <a:latin typeface="Arial" charset="0"/>
        <a:ea typeface="ＭＳ Ｐゴシック" pitchFamily="34" charset="-128"/>
        <a:cs typeface="+mn-cs"/>
      </a:defRPr>
    </a:lvl7pPr>
    <a:lvl8pPr marL="3200400" algn="l" defTabSz="914400" rtl="0" eaLnBrk="1" latinLnBrk="0" hangingPunct="1">
      <a:defRPr sz="2400" kern="1200">
        <a:solidFill>
          <a:schemeClr val="tx1"/>
        </a:solidFill>
        <a:latin typeface="Arial" charset="0"/>
        <a:ea typeface="ＭＳ Ｐゴシック" pitchFamily="34" charset="-128"/>
        <a:cs typeface="+mn-cs"/>
      </a:defRPr>
    </a:lvl8pPr>
    <a:lvl9pPr marL="3657600" algn="l" defTabSz="914400" rtl="0" eaLnBrk="1" latinLnBrk="0" hangingPunct="1">
      <a:defRPr sz="2400" kern="1200">
        <a:solidFill>
          <a:schemeClr val="tx1"/>
        </a:solidFill>
        <a:latin typeface="Arial" charset="0"/>
        <a:ea typeface="ＭＳ Ｐゴシック" pitchFamily="34" charset="-128"/>
        <a:cs typeface="+mn-cs"/>
      </a:defRPr>
    </a:lvl9pPr>
  </p:defaultTextStyle>
  <p:extLst>
    <p:ext uri="{521415D9-36F7-43E2-AB2F-B90AF26B5E84}">
      <p14:sectionLst xmlns:p14="http://schemas.microsoft.com/office/powerpoint/2010/main">
        <p14:section name="Standardabschnitt" id="{BA7B35EF-F280-4A94-8732-D7E4943A13CA}">
          <p14:sldIdLst>
            <p14:sldId id="374"/>
            <p14:sldId id="365"/>
            <p14:sldId id="453"/>
            <p14:sldId id="452"/>
            <p14:sldId id="421"/>
            <p14:sldId id="408"/>
            <p14:sldId id="436"/>
            <p14:sldId id="419"/>
            <p14:sldId id="443"/>
            <p14:sldId id="439"/>
            <p14:sldId id="440"/>
            <p14:sldId id="437"/>
            <p14:sldId id="444"/>
            <p14:sldId id="438"/>
            <p14:sldId id="433"/>
            <p14:sldId id="429"/>
            <p14:sldId id="450"/>
            <p14:sldId id="451"/>
            <p14:sldId id="416"/>
            <p14:sldId id="332"/>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guide id="3" orient="horz" pos="2024">
          <p15:clr>
            <a:srgbClr val="A4A3A4"/>
          </p15:clr>
        </p15:guide>
        <p15:guide id="4" pos="295">
          <p15:clr>
            <a:srgbClr val="A4A3A4"/>
          </p15:clr>
        </p15:guide>
      </p15:sldGuideLst>
    </p:ext>
    <p:ext uri="{2D200454-40CA-4A62-9FC3-DE9A4176ACB9}">
      <p15:notesGuideLst xmlns:p15="http://schemas.microsoft.com/office/powerpoint/2012/main" xmlns="">
        <p15:guide id="1" orient="horz" pos="2355">
          <p15:clr>
            <a:srgbClr val="A4A3A4"/>
          </p15:clr>
        </p15:guide>
        <p15:guide id="2" orient="horz" pos="178">
          <p15:clr>
            <a:srgbClr val="A4A3A4"/>
          </p15:clr>
        </p15:guide>
        <p15:guide id="3"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eber, Daniel, IB2" initials="DW" lastIdx="1" clrIdx="0"/>
  <p:cmAuthor id="1" name="Brenner" initials="TB" lastIdx="7"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0D2"/>
    <a:srgbClr val="00A6DA"/>
    <a:srgbClr val="01C3FF"/>
    <a:srgbClr val="00759A"/>
    <a:srgbClr val="FF0000"/>
    <a:srgbClr val="57D7FF"/>
    <a:srgbClr val="004F80"/>
    <a:srgbClr val="1E3E5A"/>
    <a:srgbClr val="30C0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7170" autoAdjust="0"/>
    <p:restoredTop sz="69324" autoAdjust="0"/>
  </p:normalViewPr>
  <p:slideViewPr>
    <p:cSldViewPr>
      <p:cViewPr>
        <p:scale>
          <a:sx n="49" d="100"/>
          <a:sy n="49" d="100"/>
        </p:scale>
        <p:origin x="-1464" y="-72"/>
      </p:cViewPr>
      <p:guideLst>
        <p:guide orient="horz" pos="2160"/>
        <p:guide orient="horz" pos="2024"/>
        <p:guide pos="2880"/>
        <p:guide pos="295"/>
      </p:guideLst>
    </p:cSldViewPr>
  </p:slideViewPr>
  <p:outlineViewPr>
    <p:cViewPr>
      <p:scale>
        <a:sx n="33" d="100"/>
        <a:sy n="33" d="100"/>
      </p:scale>
      <p:origin x="0" y="0"/>
    </p:cViewPr>
  </p:outlineViewPr>
  <p:notesTextViewPr>
    <p:cViewPr>
      <p:scale>
        <a:sx n="150" d="100"/>
        <a:sy n="150" d="100"/>
      </p:scale>
      <p:origin x="0" y="0"/>
    </p:cViewPr>
  </p:notesTextViewPr>
  <p:sorterViewPr>
    <p:cViewPr>
      <p:scale>
        <a:sx n="66" d="100"/>
        <a:sy n="66" d="100"/>
      </p:scale>
      <p:origin x="0" y="0"/>
    </p:cViewPr>
  </p:sorterViewPr>
  <p:notesViewPr>
    <p:cSldViewPr showGuides="1">
      <p:cViewPr>
        <p:scale>
          <a:sx n="100" d="100"/>
          <a:sy n="100" d="100"/>
        </p:scale>
        <p:origin x="-3486" y="-72"/>
      </p:cViewPr>
      <p:guideLst>
        <p:guide orient="horz" pos="2355"/>
        <p:guide orient="horz" pos="178"/>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A16E8EE-5910-4CBC-8242-A0D54B57BD13}"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de-DE"/>
        </a:p>
      </dgm:t>
    </dgm:pt>
    <dgm:pt modelId="{4B8AF65E-02BC-4131-9392-7DA965A18454}">
      <dgm:prSet phldrT="[Text]" custT="1"/>
      <dgm:spPr>
        <a:solidFill>
          <a:srgbClr val="1E3E5A"/>
        </a:solidFill>
        <a:ln>
          <a:noFill/>
        </a:ln>
        <a:effectLst>
          <a:glow rad="63500">
            <a:srgbClr val="1E3E5A">
              <a:alpha val="40000"/>
            </a:srgbClr>
          </a:glow>
          <a:outerShdw blurRad="50800" dist="38100" dir="5400000" algn="t" rotWithShape="0">
            <a:prstClr val="black">
              <a:alpha val="40000"/>
            </a:prstClr>
          </a:outerShdw>
          <a:reflection blurRad="6350" stA="52000" endA="300" endPos="35000" dir="5400000" sy="-100000" algn="bl" rotWithShape="0"/>
        </a:effectLst>
      </dgm:spPr>
      <dgm:t>
        <a:bodyPr/>
        <a:lstStyle/>
        <a:p>
          <a:pPr algn="ctr"/>
          <a:r>
            <a:rPr lang="de-DE" sz="1600" dirty="0" smtClean="0">
              <a:latin typeface="Arial" panose="020B0604020202020204" pitchFamily="34" charset="0"/>
              <a:cs typeface="Arial" panose="020B0604020202020204" pitchFamily="34" charset="0"/>
            </a:rPr>
            <a:t>Beteiligung der Öffentlichkeit</a:t>
          </a:r>
          <a:endParaRPr lang="de-DE" sz="1600" dirty="0">
            <a:latin typeface="Arial" panose="020B0604020202020204" pitchFamily="34" charset="0"/>
            <a:cs typeface="Arial" panose="020B0604020202020204" pitchFamily="34" charset="0"/>
          </a:endParaRPr>
        </a:p>
      </dgm:t>
    </dgm:pt>
    <dgm:pt modelId="{B4714C90-B1EC-4DDE-80BF-C8C4701125DB}" type="parTrans" cxnId="{EA329A24-2B8F-4418-9FD6-118ADB4DE773}">
      <dgm:prSet/>
      <dgm:spPr/>
      <dgm:t>
        <a:bodyPr/>
        <a:lstStyle/>
        <a:p>
          <a:pPr algn="ctr"/>
          <a:endParaRPr lang="de-DE"/>
        </a:p>
      </dgm:t>
    </dgm:pt>
    <dgm:pt modelId="{CD5CA19F-BE3F-48E5-BCDE-150FF33202F7}" type="sibTrans" cxnId="{EA329A24-2B8F-4418-9FD6-118ADB4DE773}">
      <dgm:prSet/>
      <dgm:spPr/>
      <dgm:t>
        <a:bodyPr/>
        <a:lstStyle/>
        <a:p>
          <a:pPr algn="ctr"/>
          <a:endParaRPr lang="de-DE"/>
        </a:p>
      </dgm:t>
    </dgm:pt>
    <dgm:pt modelId="{3DC17218-CC11-4648-862D-41D98B749C3A}">
      <dgm:prSet phldrT="[Text]" custT="1"/>
      <dgm:spPr>
        <a:solidFill>
          <a:srgbClr val="57D7FF">
            <a:alpha val="20000"/>
          </a:srgbClr>
        </a:solidFill>
        <a:ln>
          <a:noFill/>
        </a:ln>
        <a:effectLst>
          <a:glow rad="63500">
            <a:schemeClr val="accent1">
              <a:satMod val="175000"/>
              <a:alpha val="40000"/>
            </a:schemeClr>
          </a:glow>
          <a:outerShdw blurRad="50800" dist="38100" dir="2700000" algn="tl" rotWithShape="0">
            <a:prstClr val="black">
              <a:alpha val="40000"/>
            </a:prstClr>
          </a:outerShdw>
          <a:reflection blurRad="6350" stA="52000" endA="300" endPos="35000" dir="5400000" sy="-100000" algn="bl" rotWithShape="0"/>
        </a:effectLst>
        <a:scene3d>
          <a:camera prst="orthographicFront"/>
          <a:lightRig rig="threePt" dir="t"/>
        </a:scene3d>
        <a:sp3d>
          <a:bevelT/>
        </a:sp3d>
      </dgm:spPr>
      <dgm:t>
        <a:bodyPr/>
        <a:lstStyle/>
        <a:p>
          <a:pPr algn="ctr"/>
          <a:r>
            <a:rPr lang="de-DE" sz="1600" dirty="0" smtClean="0">
              <a:solidFill>
                <a:schemeClr val="tx1"/>
              </a:solidFill>
              <a:effectLst/>
              <a:latin typeface="Arial" panose="020B0604020202020204" pitchFamily="34" charset="0"/>
              <a:cs typeface="Arial" panose="020B0604020202020204" pitchFamily="34" charset="0"/>
            </a:rPr>
            <a:t>Kabinettbeschluss</a:t>
          </a:r>
          <a:endParaRPr lang="de-DE" sz="1600" dirty="0">
            <a:solidFill>
              <a:schemeClr val="tx1"/>
            </a:solidFill>
            <a:effectLst/>
            <a:latin typeface="Arial" panose="020B0604020202020204" pitchFamily="34" charset="0"/>
            <a:cs typeface="Arial" panose="020B0604020202020204" pitchFamily="34" charset="0"/>
          </a:endParaRPr>
        </a:p>
      </dgm:t>
    </dgm:pt>
    <dgm:pt modelId="{048C31D8-FC11-48E3-8880-50A1E2E71348}" type="parTrans" cxnId="{32CD18EA-EFE1-475C-A84F-1E7B0E3DBCEE}">
      <dgm:prSet/>
      <dgm:spPr/>
      <dgm:t>
        <a:bodyPr/>
        <a:lstStyle/>
        <a:p>
          <a:pPr algn="ctr"/>
          <a:endParaRPr lang="de-DE"/>
        </a:p>
      </dgm:t>
    </dgm:pt>
    <dgm:pt modelId="{AE545A48-8CD7-4045-8CEA-BF8CCE79FFCD}" type="sibTrans" cxnId="{32CD18EA-EFE1-475C-A84F-1E7B0E3DBCEE}">
      <dgm:prSet/>
      <dgm:spPr/>
      <dgm:t>
        <a:bodyPr/>
        <a:lstStyle/>
        <a:p>
          <a:pPr algn="ctr"/>
          <a:endParaRPr lang="de-DE"/>
        </a:p>
      </dgm:t>
    </dgm:pt>
    <dgm:pt modelId="{A841F384-4D42-4514-A776-B4F03CB29971}">
      <dgm:prSet phldrT="[Text]" custT="1"/>
      <dgm:spPr>
        <a:solidFill>
          <a:srgbClr val="004F80"/>
        </a:solidFill>
        <a:ln>
          <a:noFill/>
        </a:ln>
        <a:effectLst>
          <a:glow rad="63500">
            <a:schemeClr val="accent1">
              <a:satMod val="175000"/>
              <a:alpha val="40000"/>
            </a:schemeClr>
          </a:glow>
          <a:outerShdw blurRad="50800" dist="38100" dir="2700000" algn="tl" rotWithShape="0">
            <a:srgbClr val="004F80">
              <a:alpha val="40000"/>
            </a:srgbClr>
          </a:outerShdw>
          <a:reflection blurRad="6350" stA="52000" endA="300" endPos="35000" dir="5400000" sy="-100000" algn="bl" rotWithShape="0"/>
        </a:effectLst>
        <a:scene3d>
          <a:camera prst="orthographicFront"/>
          <a:lightRig rig="threePt" dir="t"/>
        </a:scene3d>
        <a:sp3d>
          <a:bevelT/>
        </a:sp3d>
      </dgm:spPr>
      <dgm:t>
        <a:bodyPr/>
        <a:lstStyle/>
        <a:p>
          <a:pPr algn="ctr"/>
          <a:r>
            <a:rPr lang="de-DE" sz="1600" dirty="0" smtClean="0">
              <a:latin typeface="Arial" panose="020B0604020202020204" pitchFamily="34" charset="0"/>
              <a:cs typeface="Arial" panose="020B0604020202020204" pitchFamily="34" charset="0"/>
            </a:rPr>
            <a:t>Parlamentarisches Verfahren</a:t>
          </a:r>
          <a:endParaRPr lang="de-DE" sz="1600" dirty="0">
            <a:latin typeface="Arial" panose="020B0604020202020204" pitchFamily="34" charset="0"/>
            <a:cs typeface="Arial" panose="020B0604020202020204" pitchFamily="34" charset="0"/>
          </a:endParaRPr>
        </a:p>
      </dgm:t>
    </dgm:pt>
    <dgm:pt modelId="{26F46328-F96C-4F0D-8026-BBB45532DBA2}" type="parTrans" cxnId="{70662638-5D2F-4017-81AF-07AD239EAFD8}">
      <dgm:prSet/>
      <dgm:spPr/>
      <dgm:t>
        <a:bodyPr/>
        <a:lstStyle/>
        <a:p>
          <a:pPr algn="ctr"/>
          <a:endParaRPr lang="de-DE"/>
        </a:p>
      </dgm:t>
    </dgm:pt>
    <dgm:pt modelId="{CDA9DD1D-21EC-4632-96B8-ED5A9D59770A}" type="sibTrans" cxnId="{70662638-5D2F-4017-81AF-07AD239EAFD8}">
      <dgm:prSet/>
      <dgm:spPr/>
      <dgm:t>
        <a:bodyPr/>
        <a:lstStyle/>
        <a:p>
          <a:pPr algn="ctr"/>
          <a:endParaRPr lang="de-DE"/>
        </a:p>
      </dgm:t>
    </dgm:pt>
    <dgm:pt modelId="{5E4887F3-9D8C-4C78-B4FA-44473C5484E7}" type="pres">
      <dgm:prSet presAssocID="{3A16E8EE-5910-4CBC-8242-A0D54B57BD13}" presName="Name0" presStyleCnt="0">
        <dgm:presLayoutVars>
          <dgm:dir/>
          <dgm:animLvl val="lvl"/>
          <dgm:resizeHandles val="exact"/>
        </dgm:presLayoutVars>
      </dgm:prSet>
      <dgm:spPr/>
      <dgm:t>
        <a:bodyPr/>
        <a:lstStyle/>
        <a:p>
          <a:endParaRPr lang="de-DE"/>
        </a:p>
      </dgm:t>
    </dgm:pt>
    <dgm:pt modelId="{28B078A8-EE86-41C4-B30D-48A3B847F760}" type="pres">
      <dgm:prSet presAssocID="{4B8AF65E-02BC-4131-9392-7DA965A18454}" presName="parTxOnly" presStyleLbl="node1" presStyleIdx="0" presStyleCnt="3">
        <dgm:presLayoutVars>
          <dgm:chMax val="0"/>
          <dgm:chPref val="0"/>
          <dgm:bulletEnabled val="1"/>
        </dgm:presLayoutVars>
      </dgm:prSet>
      <dgm:spPr/>
      <dgm:t>
        <a:bodyPr/>
        <a:lstStyle/>
        <a:p>
          <a:endParaRPr lang="de-DE"/>
        </a:p>
      </dgm:t>
    </dgm:pt>
    <dgm:pt modelId="{1FA2343D-6E4D-4160-AFF0-2435B4B41B3F}" type="pres">
      <dgm:prSet presAssocID="{CD5CA19F-BE3F-48E5-BCDE-150FF33202F7}" presName="parTxOnlySpace" presStyleCnt="0"/>
      <dgm:spPr/>
    </dgm:pt>
    <dgm:pt modelId="{E5E1D68E-4FEC-4C2D-85E1-3B1E0F115708}" type="pres">
      <dgm:prSet presAssocID="{3DC17218-CC11-4648-862D-41D98B749C3A}" presName="parTxOnly" presStyleLbl="node1" presStyleIdx="1" presStyleCnt="3" custLinFactNeighborX="-2247" custLinFactNeighborY="2869">
        <dgm:presLayoutVars>
          <dgm:chMax val="0"/>
          <dgm:chPref val="0"/>
          <dgm:bulletEnabled val="1"/>
        </dgm:presLayoutVars>
      </dgm:prSet>
      <dgm:spPr/>
      <dgm:t>
        <a:bodyPr/>
        <a:lstStyle/>
        <a:p>
          <a:endParaRPr lang="de-DE"/>
        </a:p>
      </dgm:t>
    </dgm:pt>
    <dgm:pt modelId="{755FC131-0137-474B-B6CF-727FFD205631}" type="pres">
      <dgm:prSet presAssocID="{AE545A48-8CD7-4045-8CEA-BF8CCE79FFCD}" presName="parTxOnlySpace" presStyleCnt="0"/>
      <dgm:spPr/>
    </dgm:pt>
    <dgm:pt modelId="{CCAC2D5A-5518-4B27-8480-6C9C39BC02A9}" type="pres">
      <dgm:prSet presAssocID="{A841F384-4D42-4514-A776-B4F03CB29971}" presName="parTxOnly" presStyleLbl="node1" presStyleIdx="2" presStyleCnt="3" custLinFactNeighborX="-5984" custLinFactNeighborY="2869">
        <dgm:presLayoutVars>
          <dgm:chMax val="0"/>
          <dgm:chPref val="0"/>
          <dgm:bulletEnabled val="1"/>
        </dgm:presLayoutVars>
      </dgm:prSet>
      <dgm:spPr/>
      <dgm:t>
        <a:bodyPr/>
        <a:lstStyle/>
        <a:p>
          <a:endParaRPr lang="de-DE"/>
        </a:p>
      </dgm:t>
    </dgm:pt>
  </dgm:ptLst>
  <dgm:cxnLst>
    <dgm:cxn modelId="{F28B5697-6F62-42B4-8F57-4A7ECCE2FEFC}" type="presOf" srcId="{3DC17218-CC11-4648-862D-41D98B749C3A}" destId="{E5E1D68E-4FEC-4C2D-85E1-3B1E0F115708}" srcOrd="0" destOrd="0" presId="urn:microsoft.com/office/officeart/2005/8/layout/chevron1"/>
    <dgm:cxn modelId="{32CD18EA-EFE1-475C-A84F-1E7B0E3DBCEE}" srcId="{3A16E8EE-5910-4CBC-8242-A0D54B57BD13}" destId="{3DC17218-CC11-4648-862D-41D98B749C3A}" srcOrd="1" destOrd="0" parTransId="{048C31D8-FC11-48E3-8880-50A1E2E71348}" sibTransId="{AE545A48-8CD7-4045-8CEA-BF8CCE79FFCD}"/>
    <dgm:cxn modelId="{EA329A24-2B8F-4418-9FD6-118ADB4DE773}" srcId="{3A16E8EE-5910-4CBC-8242-A0D54B57BD13}" destId="{4B8AF65E-02BC-4131-9392-7DA965A18454}" srcOrd="0" destOrd="0" parTransId="{B4714C90-B1EC-4DDE-80BF-C8C4701125DB}" sibTransId="{CD5CA19F-BE3F-48E5-BCDE-150FF33202F7}"/>
    <dgm:cxn modelId="{CF15C300-F8B2-42E8-ABFD-6987C555F060}" type="presOf" srcId="{3A16E8EE-5910-4CBC-8242-A0D54B57BD13}" destId="{5E4887F3-9D8C-4C78-B4FA-44473C5484E7}" srcOrd="0" destOrd="0" presId="urn:microsoft.com/office/officeart/2005/8/layout/chevron1"/>
    <dgm:cxn modelId="{3FCF47AB-3C36-47E4-B1F6-110BB7C37A5F}" type="presOf" srcId="{A841F384-4D42-4514-A776-B4F03CB29971}" destId="{CCAC2D5A-5518-4B27-8480-6C9C39BC02A9}" srcOrd="0" destOrd="0" presId="urn:microsoft.com/office/officeart/2005/8/layout/chevron1"/>
    <dgm:cxn modelId="{70662638-5D2F-4017-81AF-07AD239EAFD8}" srcId="{3A16E8EE-5910-4CBC-8242-A0D54B57BD13}" destId="{A841F384-4D42-4514-A776-B4F03CB29971}" srcOrd="2" destOrd="0" parTransId="{26F46328-F96C-4F0D-8026-BBB45532DBA2}" sibTransId="{CDA9DD1D-21EC-4632-96B8-ED5A9D59770A}"/>
    <dgm:cxn modelId="{A1286BA5-6067-4A41-BE1F-FA83FD7E3543}" type="presOf" srcId="{4B8AF65E-02BC-4131-9392-7DA965A18454}" destId="{28B078A8-EE86-41C4-B30D-48A3B847F760}" srcOrd="0" destOrd="0" presId="urn:microsoft.com/office/officeart/2005/8/layout/chevron1"/>
    <dgm:cxn modelId="{BD0105CF-A47D-41C8-9A1A-91AA1677A361}" type="presParOf" srcId="{5E4887F3-9D8C-4C78-B4FA-44473C5484E7}" destId="{28B078A8-EE86-41C4-B30D-48A3B847F760}" srcOrd="0" destOrd="0" presId="urn:microsoft.com/office/officeart/2005/8/layout/chevron1"/>
    <dgm:cxn modelId="{2905F1A9-AD9C-4E6F-98C6-27A5BA10A6C4}" type="presParOf" srcId="{5E4887F3-9D8C-4C78-B4FA-44473C5484E7}" destId="{1FA2343D-6E4D-4160-AFF0-2435B4B41B3F}" srcOrd="1" destOrd="0" presId="urn:microsoft.com/office/officeart/2005/8/layout/chevron1"/>
    <dgm:cxn modelId="{7673EFE2-2AB6-4448-9BC8-EF35EB4201DF}" type="presParOf" srcId="{5E4887F3-9D8C-4C78-B4FA-44473C5484E7}" destId="{E5E1D68E-4FEC-4C2D-85E1-3B1E0F115708}" srcOrd="2" destOrd="0" presId="urn:microsoft.com/office/officeart/2005/8/layout/chevron1"/>
    <dgm:cxn modelId="{010AF5E6-8AD6-4985-B191-6B5D5235DB95}" type="presParOf" srcId="{5E4887F3-9D8C-4C78-B4FA-44473C5484E7}" destId="{755FC131-0137-474B-B6CF-727FFD205631}" srcOrd="3" destOrd="0" presId="urn:microsoft.com/office/officeart/2005/8/layout/chevron1"/>
    <dgm:cxn modelId="{94BF62AA-A14F-4C92-AA60-A54E2149984B}" type="presParOf" srcId="{5E4887F3-9D8C-4C78-B4FA-44473C5484E7}" destId="{CCAC2D5A-5518-4B27-8480-6C9C39BC02A9}"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B078A8-EE86-41C4-B30D-48A3B847F760}">
      <dsp:nvSpPr>
        <dsp:cNvPr id="0" name=""/>
        <dsp:cNvSpPr/>
      </dsp:nvSpPr>
      <dsp:spPr>
        <a:xfrm>
          <a:off x="2535" y="2010451"/>
          <a:ext cx="3089203" cy="1235681"/>
        </a:xfrm>
        <a:prstGeom prst="chevron">
          <a:avLst/>
        </a:prstGeom>
        <a:solidFill>
          <a:srgbClr val="1E3E5A"/>
        </a:solidFill>
        <a:ln w="25400" cap="flat" cmpd="sng" algn="ctr">
          <a:noFill/>
          <a:prstDash val="solid"/>
        </a:ln>
        <a:effectLst>
          <a:glow rad="63500">
            <a:srgbClr val="1E3E5A">
              <a:alpha val="40000"/>
            </a:srgbClr>
          </a:glow>
          <a:outerShdw blurRad="50800" dist="38100" dir="5400000" algn="t" rotWithShape="0">
            <a:prstClr val="black">
              <a:alpha val="40000"/>
            </a:prstClr>
          </a:outerShdw>
          <a:reflection blurRad="6350" stA="52000" endA="300" endPos="35000" dir="5400000" sy="-100000" algn="bl" rotWithShape="0"/>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de-DE" sz="1600" kern="1200" dirty="0" smtClean="0">
              <a:latin typeface="Arial" panose="020B0604020202020204" pitchFamily="34" charset="0"/>
              <a:cs typeface="Arial" panose="020B0604020202020204" pitchFamily="34" charset="0"/>
            </a:rPr>
            <a:t>Beteiligung der Öffentlichkeit</a:t>
          </a:r>
          <a:endParaRPr lang="de-DE" sz="1600" kern="1200" dirty="0">
            <a:latin typeface="Arial" panose="020B0604020202020204" pitchFamily="34" charset="0"/>
            <a:cs typeface="Arial" panose="020B0604020202020204" pitchFamily="34" charset="0"/>
          </a:endParaRPr>
        </a:p>
      </dsp:txBody>
      <dsp:txXfrm>
        <a:off x="620376" y="2010451"/>
        <a:ext cx="1853522" cy="1235681"/>
      </dsp:txXfrm>
    </dsp:sp>
    <dsp:sp modelId="{E5E1D68E-4FEC-4C2D-85E1-3B1E0F115708}">
      <dsp:nvSpPr>
        <dsp:cNvPr id="0" name=""/>
        <dsp:cNvSpPr/>
      </dsp:nvSpPr>
      <dsp:spPr>
        <a:xfrm>
          <a:off x="2775876" y="2045903"/>
          <a:ext cx="3089203" cy="1235681"/>
        </a:xfrm>
        <a:prstGeom prst="chevron">
          <a:avLst/>
        </a:prstGeom>
        <a:solidFill>
          <a:srgbClr val="57D7FF">
            <a:alpha val="20000"/>
          </a:srgbClr>
        </a:solidFill>
        <a:ln w="25400" cap="flat" cmpd="sng" algn="ctr">
          <a:noFill/>
          <a:prstDash val="solid"/>
        </a:ln>
        <a:effectLst>
          <a:glow rad="63500">
            <a:schemeClr val="accent1">
              <a:satMod val="175000"/>
              <a:alpha val="40000"/>
            </a:schemeClr>
          </a:glow>
          <a:outerShdw blurRad="50800" dist="38100" dir="2700000" algn="tl" rotWithShape="0">
            <a:prstClr val="black">
              <a:alpha val="40000"/>
            </a:prstClr>
          </a:outerShdw>
          <a:reflection blurRad="6350" stA="52000" endA="300" endPos="35000" dir="5400000" sy="-100000" algn="bl" rotWithShape="0"/>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de-DE" sz="1600" kern="1200" dirty="0" smtClean="0">
              <a:solidFill>
                <a:schemeClr val="tx1"/>
              </a:solidFill>
              <a:effectLst/>
              <a:latin typeface="Arial" panose="020B0604020202020204" pitchFamily="34" charset="0"/>
              <a:cs typeface="Arial" panose="020B0604020202020204" pitchFamily="34" charset="0"/>
            </a:rPr>
            <a:t>Kabinettbeschluss</a:t>
          </a:r>
          <a:endParaRPr lang="de-DE" sz="1600" kern="1200" dirty="0">
            <a:solidFill>
              <a:schemeClr val="tx1"/>
            </a:solidFill>
            <a:effectLst/>
            <a:latin typeface="Arial" panose="020B0604020202020204" pitchFamily="34" charset="0"/>
            <a:cs typeface="Arial" panose="020B0604020202020204" pitchFamily="34" charset="0"/>
          </a:endParaRPr>
        </a:p>
      </dsp:txBody>
      <dsp:txXfrm>
        <a:off x="3393717" y="2045903"/>
        <a:ext cx="1853522" cy="1235681"/>
      </dsp:txXfrm>
    </dsp:sp>
    <dsp:sp modelId="{CCAC2D5A-5518-4B27-8480-6C9C39BC02A9}">
      <dsp:nvSpPr>
        <dsp:cNvPr id="0" name=""/>
        <dsp:cNvSpPr/>
      </dsp:nvSpPr>
      <dsp:spPr>
        <a:xfrm>
          <a:off x="5544615" y="2045903"/>
          <a:ext cx="3089203" cy="1235681"/>
        </a:xfrm>
        <a:prstGeom prst="chevron">
          <a:avLst/>
        </a:prstGeom>
        <a:solidFill>
          <a:srgbClr val="004F80"/>
        </a:solidFill>
        <a:ln w="25400" cap="flat" cmpd="sng" algn="ctr">
          <a:noFill/>
          <a:prstDash val="solid"/>
        </a:ln>
        <a:effectLst>
          <a:glow rad="63500">
            <a:schemeClr val="accent1">
              <a:satMod val="175000"/>
              <a:alpha val="40000"/>
            </a:schemeClr>
          </a:glow>
          <a:outerShdw blurRad="50800" dist="38100" dir="2700000" algn="tl" rotWithShape="0">
            <a:srgbClr val="004F80">
              <a:alpha val="40000"/>
            </a:srgbClr>
          </a:outerShdw>
          <a:reflection blurRad="6350" stA="52000" endA="300" endPos="35000" dir="5400000" sy="-100000" algn="bl" rotWithShape="0"/>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de-DE" sz="1600" kern="1200" dirty="0" smtClean="0">
              <a:latin typeface="Arial" panose="020B0604020202020204" pitchFamily="34" charset="0"/>
              <a:cs typeface="Arial" panose="020B0604020202020204" pitchFamily="34" charset="0"/>
            </a:rPr>
            <a:t>Parlamentarisches Verfahren</a:t>
          </a:r>
          <a:endParaRPr lang="de-DE" sz="1600" kern="1200" dirty="0">
            <a:latin typeface="Arial" panose="020B0604020202020204" pitchFamily="34" charset="0"/>
            <a:cs typeface="Arial" panose="020B0604020202020204" pitchFamily="34" charset="0"/>
          </a:endParaRPr>
        </a:p>
      </dsp:txBody>
      <dsp:txXfrm>
        <a:off x="6162456" y="2045903"/>
        <a:ext cx="1853522" cy="1235681"/>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2945862" cy="495793"/>
          </a:xfrm>
          <a:prstGeom prst="rect">
            <a:avLst/>
          </a:prstGeom>
        </p:spPr>
        <p:txBody>
          <a:bodyPr vert="horz" lIns="95562" tIns="47781" rIns="95562" bIns="47781" rtlCol="0"/>
          <a:lstStyle>
            <a:lvl1pPr algn="l">
              <a:defRPr sz="1300"/>
            </a:lvl1pPr>
          </a:lstStyle>
          <a:p>
            <a:pPr>
              <a:defRPr/>
            </a:pPr>
            <a:endParaRPr lang="de-DE"/>
          </a:p>
        </p:txBody>
      </p:sp>
      <p:sp>
        <p:nvSpPr>
          <p:cNvPr id="3" name="Datumsplatzhalter 2"/>
          <p:cNvSpPr>
            <a:spLocks noGrp="1"/>
          </p:cNvSpPr>
          <p:nvPr>
            <p:ph type="dt" sz="quarter" idx="1"/>
          </p:nvPr>
        </p:nvSpPr>
        <p:spPr>
          <a:xfrm>
            <a:off x="3850294" y="1"/>
            <a:ext cx="2945862" cy="495793"/>
          </a:xfrm>
          <a:prstGeom prst="rect">
            <a:avLst/>
          </a:prstGeom>
        </p:spPr>
        <p:txBody>
          <a:bodyPr vert="horz" lIns="95562" tIns="47781" rIns="95562" bIns="47781" rtlCol="0"/>
          <a:lstStyle>
            <a:lvl1pPr algn="r">
              <a:defRPr sz="1300"/>
            </a:lvl1pPr>
          </a:lstStyle>
          <a:p>
            <a:pPr>
              <a:defRPr/>
            </a:pPr>
            <a:fld id="{908FCEED-0728-4934-AA77-C20330B476D3}" type="datetimeFigureOut">
              <a:rPr lang="de-DE"/>
              <a:pPr>
                <a:defRPr/>
              </a:pPr>
              <a:t>09.01.2020</a:t>
            </a:fld>
            <a:endParaRPr lang="de-DE"/>
          </a:p>
        </p:txBody>
      </p:sp>
      <p:sp>
        <p:nvSpPr>
          <p:cNvPr id="4" name="Fußzeilenplatzhalter 3"/>
          <p:cNvSpPr>
            <a:spLocks noGrp="1"/>
          </p:cNvSpPr>
          <p:nvPr>
            <p:ph type="ftr" sz="quarter" idx="2"/>
          </p:nvPr>
        </p:nvSpPr>
        <p:spPr>
          <a:xfrm>
            <a:off x="0" y="9429305"/>
            <a:ext cx="2945862" cy="495793"/>
          </a:xfrm>
          <a:prstGeom prst="rect">
            <a:avLst/>
          </a:prstGeom>
        </p:spPr>
        <p:txBody>
          <a:bodyPr vert="horz" lIns="95562" tIns="47781" rIns="95562" bIns="47781" rtlCol="0" anchor="b"/>
          <a:lstStyle>
            <a:lvl1pPr algn="l">
              <a:defRPr sz="1300"/>
            </a:lvl1pPr>
          </a:lstStyle>
          <a:p>
            <a:pPr>
              <a:defRPr/>
            </a:pPr>
            <a:r>
              <a:rPr lang="de-DE"/>
              <a:t>Fußzeile</a:t>
            </a:r>
          </a:p>
        </p:txBody>
      </p:sp>
      <p:sp>
        <p:nvSpPr>
          <p:cNvPr id="5" name="Foliennummernplatzhalter 4"/>
          <p:cNvSpPr>
            <a:spLocks noGrp="1"/>
          </p:cNvSpPr>
          <p:nvPr>
            <p:ph type="sldNum" sz="quarter" idx="3"/>
          </p:nvPr>
        </p:nvSpPr>
        <p:spPr>
          <a:xfrm>
            <a:off x="3850294" y="9283799"/>
            <a:ext cx="2945862" cy="495793"/>
          </a:xfrm>
          <a:prstGeom prst="rect">
            <a:avLst/>
          </a:prstGeom>
        </p:spPr>
        <p:txBody>
          <a:bodyPr vert="horz" lIns="95562" tIns="47781" rIns="95562" bIns="47781" rtlCol="0" anchor="b"/>
          <a:lstStyle>
            <a:lvl1pPr algn="r">
              <a:defRPr sz="1300"/>
            </a:lvl1pPr>
          </a:lstStyle>
          <a:p>
            <a:pPr algn="ctr">
              <a:defRPr/>
            </a:pPr>
            <a:fld id="{FD02C1D2-A2AA-447F-B73B-11AE9475ECD4}" type="slidenum">
              <a:rPr lang="de-DE"/>
              <a:pPr algn="ctr">
                <a:defRPr/>
              </a:pPr>
              <a:t>‹Nr.›</a:t>
            </a:fld>
            <a:endParaRPr lang="de-DE" dirty="0"/>
          </a:p>
        </p:txBody>
      </p:sp>
    </p:spTree>
    <p:extLst>
      <p:ext uri="{BB962C8B-B14F-4D97-AF65-F5344CB8AC3E}">
        <p14:creationId xmlns:p14="http://schemas.microsoft.com/office/powerpoint/2010/main" val="250745281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2945862" cy="495793"/>
          </a:xfrm>
          <a:prstGeom prst="rect">
            <a:avLst/>
          </a:prstGeom>
        </p:spPr>
        <p:txBody>
          <a:bodyPr vert="horz" lIns="95562" tIns="47781" rIns="95562" bIns="47781" rtlCol="0"/>
          <a:lstStyle>
            <a:lvl1pPr algn="l">
              <a:defRPr sz="1200">
                <a:latin typeface="Times New Roman" panose="02020603050405020304" pitchFamily="18" charset="0"/>
                <a:cs typeface="Times New Roman" panose="02020603050405020304" pitchFamily="18" charset="0"/>
              </a:defRPr>
            </a:lvl1pPr>
          </a:lstStyle>
          <a:p>
            <a:pPr>
              <a:defRPr/>
            </a:pPr>
            <a:endParaRPr lang="de-DE" dirty="0"/>
          </a:p>
        </p:txBody>
      </p:sp>
      <p:sp>
        <p:nvSpPr>
          <p:cNvPr id="3" name="Datumsplatzhalter 2"/>
          <p:cNvSpPr>
            <a:spLocks noGrp="1"/>
          </p:cNvSpPr>
          <p:nvPr>
            <p:ph type="dt" idx="1"/>
          </p:nvPr>
        </p:nvSpPr>
        <p:spPr>
          <a:xfrm>
            <a:off x="3850294" y="1"/>
            <a:ext cx="2945862" cy="495793"/>
          </a:xfrm>
          <a:prstGeom prst="rect">
            <a:avLst/>
          </a:prstGeom>
        </p:spPr>
        <p:txBody>
          <a:bodyPr vert="horz" lIns="95562" tIns="47781" rIns="95562" bIns="47781" rtlCol="0"/>
          <a:lstStyle>
            <a:lvl1pPr algn="r">
              <a:defRPr sz="1200">
                <a:latin typeface="Times New Roman" panose="02020603050405020304" pitchFamily="18" charset="0"/>
                <a:cs typeface="Times New Roman" panose="02020603050405020304" pitchFamily="18" charset="0"/>
              </a:defRPr>
            </a:lvl1pPr>
          </a:lstStyle>
          <a:p>
            <a:pPr>
              <a:defRPr/>
            </a:pPr>
            <a:fld id="{614CF948-7B6E-408A-9769-D75D0886CAC0}" type="datetimeFigureOut">
              <a:rPr lang="de-DE" smtClean="0"/>
              <a:pPr>
                <a:defRPr/>
              </a:pPr>
              <a:t>09.01.2020</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5562" tIns="47781" rIns="95562" bIns="47781" rtlCol="0" anchor="ctr"/>
          <a:lstStyle/>
          <a:p>
            <a:pPr lvl="0"/>
            <a:endParaRPr lang="de-DE" noProof="0" smtClean="0"/>
          </a:p>
        </p:txBody>
      </p:sp>
      <p:sp>
        <p:nvSpPr>
          <p:cNvPr id="5" name="Notizenplatzhalter 4"/>
          <p:cNvSpPr>
            <a:spLocks noGrp="1"/>
          </p:cNvSpPr>
          <p:nvPr>
            <p:ph type="body" sz="quarter" idx="3"/>
          </p:nvPr>
        </p:nvSpPr>
        <p:spPr>
          <a:xfrm>
            <a:off x="679464" y="4714653"/>
            <a:ext cx="5438748" cy="4466756"/>
          </a:xfrm>
          <a:prstGeom prst="rect">
            <a:avLst/>
          </a:prstGeom>
        </p:spPr>
        <p:txBody>
          <a:bodyPr vert="horz" lIns="95562" tIns="47781" rIns="95562" bIns="47781" rtlCol="0">
            <a:normAutofit/>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6" name="Fußzeilenplatzhalter 5"/>
          <p:cNvSpPr>
            <a:spLocks noGrp="1"/>
          </p:cNvSpPr>
          <p:nvPr>
            <p:ph type="ftr" sz="quarter" idx="4"/>
          </p:nvPr>
        </p:nvSpPr>
        <p:spPr>
          <a:xfrm>
            <a:off x="0" y="9429305"/>
            <a:ext cx="2945862" cy="495793"/>
          </a:xfrm>
          <a:prstGeom prst="rect">
            <a:avLst/>
          </a:prstGeom>
        </p:spPr>
        <p:txBody>
          <a:bodyPr vert="horz" lIns="95562" tIns="47781" rIns="95562" bIns="47781" rtlCol="0" anchor="b"/>
          <a:lstStyle>
            <a:lvl1pPr algn="l">
              <a:defRPr sz="1200">
                <a:latin typeface="Times New Roman" panose="02020603050405020304" pitchFamily="18" charset="0"/>
                <a:cs typeface="Times New Roman" panose="02020603050405020304" pitchFamily="18" charset="0"/>
              </a:defRPr>
            </a:lvl1pPr>
          </a:lstStyle>
          <a:p>
            <a:pPr>
              <a:defRPr/>
            </a:pPr>
            <a:r>
              <a:rPr lang="de-DE" smtClean="0"/>
              <a:t>Fußzeile</a:t>
            </a:r>
            <a:endParaRPr lang="de-DE"/>
          </a:p>
        </p:txBody>
      </p:sp>
      <p:sp>
        <p:nvSpPr>
          <p:cNvPr id="7" name="Foliennummernplatzhalter 6"/>
          <p:cNvSpPr>
            <a:spLocks noGrp="1"/>
          </p:cNvSpPr>
          <p:nvPr>
            <p:ph type="sldNum" sz="quarter" idx="5"/>
          </p:nvPr>
        </p:nvSpPr>
        <p:spPr>
          <a:xfrm>
            <a:off x="3850294" y="9429305"/>
            <a:ext cx="2945862" cy="495793"/>
          </a:xfrm>
          <a:prstGeom prst="rect">
            <a:avLst/>
          </a:prstGeom>
        </p:spPr>
        <p:txBody>
          <a:bodyPr vert="horz" lIns="95562" tIns="47781" rIns="95562" bIns="47781" rtlCol="0" anchor="b"/>
          <a:lstStyle>
            <a:lvl1pPr algn="r">
              <a:defRPr sz="1200">
                <a:latin typeface="Times New Roman" panose="02020603050405020304" pitchFamily="18" charset="0"/>
                <a:cs typeface="Times New Roman" panose="02020603050405020304" pitchFamily="18" charset="0"/>
              </a:defRPr>
            </a:lvl1pPr>
          </a:lstStyle>
          <a:p>
            <a:pPr>
              <a:defRPr/>
            </a:pPr>
            <a:fld id="{1E97BDFF-0AC5-494C-90C2-63A8BE427F09}" type="slidenum">
              <a:rPr lang="de-DE" smtClean="0"/>
              <a:pPr>
                <a:defRPr/>
              </a:pPr>
              <a:t>‹Nr.›</a:t>
            </a:fld>
            <a:endParaRPr lang="de-DE" dirty="0"/>
          </a:p>
        </p:txBody>
      </p:sp>
    </p:spTree>
    <p:extLst>
      <p:ext uri="{BB962C8B-B14F-4D97-AF65-F5344CB8AC3E}">
        <p14:creationId xmlns:p14="http://schemas.microsoft.com/office/powerpoint/2010/main" val="2546754334"/>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Times New Roman" panose="02020603050405020304" pitchFamily="18" charset="0"/>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Times New Roman" panose="02020603050405020304" pitchFamily="18" charset="0"/>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Times New Roman" panose="02020603050405020304" pitchFamily="18" charset="0"/>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Times New Roman" panose="02020603050405020304" pitchFamily="18" charset="0"/>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Times New Roman" panose="02020603050405020304" pitchFamily="18"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17575" y="282575"/>
            <a:ext cx="4962525" cy="3722688"/>
          </a:xfrm>
        </p:spPr>
      </p:sp>
      <p:sp>
        <p:nvSpPr>
          <p:cNvPr id="3" name="Notizenplatzhalter 2"/>
          <p:cNvSpPr>
            <a:spLocks noGrp="1"/>
          </p:cNvSpPr>
          <p:nvPr>
            <p:ph type="body" idx="1"/>
          </p:nvPr>
        </p:nvSpPr>
        <p:spPr/>
        <p:txBody>
          <a:bodyPr>
            <a:normAutofit/>
          </a:bodyPr>
          <a:lstStyle/>
          <a:p>
            <a:endParaRPr lang="de-DE"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endParaRPr>
          </a:p>
          <a:p>
            <a:r>
              <a:rPr lang="de-DE"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 </a:t>
            </a:r>
            <a:r>
              <a:rPr lang="de-DE" sz="1200" b="1"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Veranstaltungsreihe in Kooperation mit der Wettbewerbskommission: Wettbewerbsrecht fit für die Zukunft - Daten und Wettbewerb </a:t>
            </a:r>
            <a:endParaRPr lang="de-DE"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endParaRPr>
          </a:p>
          <a:p>
            <a:r>
              <a:rPr lang="de-DE" sz="1200" b="1"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Wann</a:t>
            </a:r>
            <a:r>
              <a:rPr lang="de-DE"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 10. Jänner 2020 </a:t>
            </a:r>
          </a:p>
          <a:p>
            <a:r>
              <a:rPr lang="de-DE" sz="1200" b="1"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Wo: </a:t>
            </a:r>
            <a:r>
              <a:rPr lang="de-DE"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Wien</a:t>
            </a:r>
            <a:r>
              <a:rPr lang="de-DE" sz="1200" b="1"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 </a:t>
            </a:r>
            <a:r>
              <a:rPr lang="de-DE"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Regierungsgebäude, Stubenring 1, 1010 Wien, Gobelinsaal </a:t>
            </a:r>
          </a:p>
          <a:p>
            <a:r>
              <a:rPr lang="de-DE" sz="1200" b="1"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Moderation: </a:t>
            </a:r>
            <a:r>
              <a:rPr lang="de-DE"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RA Hon.-Prof. </a:t>
            </a:r>
            <a:r>
              <a:rPr lang="de-DE" sz="1200" b="0" i="0" u="none" strike="noStrike" kern="1200" baseline="0" dirty="0" err="1" smtClean="0">
                <a:solidFill>
                  <a:schemeClr val="tx1"/>
                </a:solidFill>
                <a:latin typeface="Times New Roman" panose="02020603050405020304" pitchFamily="18" charset="0"/>
                <a:ea typeface="+mn-ea"/>
                <a:cs typeface="Times New Roman" panose="02020603050405020304" pitchFamily="18" charset="0"/>
              </a:rPr>
              <a:t>DDr</a:t>
            </a:r>
            <a:r>
              <a:rPr lang="de-DE"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 Jörg </a:t>
            </a:r>
            <a:r>
              <a:rPr lang="de-DE" sz="1200" b="0" i="0" u="none" strike="noStrike" kern="1200" baseline="0" dirty="0" err="1" smtClean="0">
                <a:solidFill>
                  <a:schemeClr val="tx1"/>
                </a:solidFill>
                <a:latin typeface="Times New Roman" panose="02020603050405020304" pitchFamily="18" charset="0"/>
                <a:ea typeface="+mn-ea"/>
                <a:cs typeface="Times New Roman" panose="02020603050405020304" pitchFamily="18" charset="0"/>
              </a:rPr>
              <a:t>Zehetner</a:t>
            </a:r>
            <a:r>
              <a:rPr lang="de-DE"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 (Vorsitzender Wettbewerbskommission Österreich) </a:t>
            </a:r>
            <a:r>
              <a:rPr lang="de-DE" sz="1200" b="1"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09:15 </a:t>
            </a:r>
            <a:r>
              <a:rPr lang="de-DE"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	</a:t>
            </a:r>
            <a:r>
              <a:rPr lang="de-DE" sz="1200" b="1"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Eröffnung: </a:t>
            </a:r>
            <a:r>
              <a:rPr lang="de-DE"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FSC Mag. Zimmermann (Leiterin Sektion EU und internationale </a:t>
            </a:r>
          </a:p>
          <a:p>
            <a:r>
              <a:rPr lang="de-DE"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Marktstrategien BMDW) 	</a:t>
            </a:r>
          </a:p>
          <a:p>
            <a:r>
              <a:rPr lang="de-DE" sz="1200" b="1"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I. Präsentationen </a:t>
            </a:r>
            <a:r>
              <a:rPr lang="de-DE"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	</a:t>
            </a:r>
          </a:p>
          <a:p>
            <a:r>
              <a:rPr lang="de-DE" sz="1200" b="1"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09:25 </a:t>
            </a:r>
            <a:r>
              <a:rPr lang="de-DE"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	</a:t>
            </a:r>
          </a:p>
          <a:p>
            <a:r>
              <a:rPr lang="de-DE" sz="1200" b="1"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1. Wettbewerb 4.0 - Besondere Herausforderungen der Datenwirtschaft </a:t>
            </a:r>
            <a:endParaRPr lang="de-DE"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endParaRPr>
          </a:p>
          <a:p>
            <a:endParaRPr lang="de-DE"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endParaRPr>
          </a:p>
          <a:p>
            <a:r>
              <a:rPr lang="de-DE"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Prof. Dr. Achim Wambach </a:t>
            </a:r>
            <a:r>
              <a:rPr lang="de-DE" sz="1200" b="0" i="0" u="none" strike="noStrike" kern="1200" baseline="0" dirty="0" err="1" smtClean="0">
                <a:solidFill>
                  <a:schemeClr val="tx1"/>
                </a:solidFill>
                <a:latin typeface="Times New Roman" panose="02020603050405020304" pitchFamily="18" charset="0"/>
                <a:ea typeface="+mn-ea"/>
                <a:cs typeface="Times New Roman" panose="02020603050405020304" pitchFamily="18" charset="0"/>
              </a:rPr>
              <a:t>PhD</a:t>
            </a:r>
            <a:r>
              <a:rPr lang="de-DE"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 (Vorsitzender Monopolkommission, Deutschland) 	</a:t>
            </a:r>
          </a:p>
          <a:p>
            <a:r>
              <a:rPr lang="de-DE" sz="1200" b="1"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10:50 </a:t>
            </a:r>
            <a:r>
              <a:rPr lang="de-DE"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	</a:t>
            </a:r>
          </a:p>
          <a:p>
            <a:r>
              <a:rPr lang="de-DE" sz="1200" b="1"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2. Daten &amp; Kartellrecht - Nationale Lösungsoptionen (10. GWB-Novelle) </a:t>
            </a:r>
            <a:endParaRPr lang="de-DE"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endParaRPr>
          </a:p>
          <a:p>
            <a:endParaRPr lang="de-DE"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endParaRPr>
          </a:p>
          <a:p>
            <a:r>
              <a:rPr lang="de-DE"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Dr. Thorsten Käseberg (Leiter Referat Grundsatzfragen Wettbewerbspolitik &amp; </a:t>
            </a:r>
          </a:p>
          <a:p>
            <a:r>
              <a:rPr lang="de-DE"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Kartellrecht, </a:t>
            </a:r>
            <a:r>
              <a:rPr lang="de-DE" sz="1200" b="0" i="0" u="none" strike="noStrike" kern="1200" baseline="0" dirty="0" err="1" smtClean="0">
                <a:solidFill>
                  <a:schemeClr val="tx1"/>
                </a:solidFill>
                <a:latin typeface="Times New Roman" panose="02020603050405020304" pitchFamily="18" charset="0"/>
                <a:ea typeface="+mn-ea"/>
                <a:cs typeface="Times New Roman" panose="02020603050405020304" pitchFamily="18" charset="0"/>
              </a:rPr>
              <a:t>BMWi</a:t>
            </a:r>
            <a:r>
              <a:rPr lang="de-DE" sz="1200" b="0" i="0" u="none" strike="noStrike" kern="1200" baseline="0" dirty="0" smtClean="0">
                <a:solidFill>
                  <a:schemeClr val="tx1"/>
                </a:solidFill>
                <a:latin typeface="Times New Roman" panose="02020603050405020304" pitchFamily="18" charset="0"/>
                <a:ea typeface="+mn-ea"/>
                <a:cs typeface="Times New Roman" panose="02020603050405020304" pitchFamily="18" charset="0"/>
              </a:rPr>
              <a:t> Deutschland) 	</a:t>
            </a:r>
          </a:p>
          <a:p>
            <a:endParaRPr lang="de-DE" sz="1400" dirty="0">
              <a:latin typeface="Times New Roman" panose="02020603050405020304" pitchFamily="18" charset="0"/>
              <a:cs typeface="Times New Roman" panose="02020603050405020304" pitchFamily="18" charset="0"/>
            </a:endParaRPr>
          </a:p>
        </p:txBody>
      </p:sp>
      <p:sp>
        <p:nvSpPr>
          <p:cNvPr id="5" name="Foliennummernplatzhalter 4"/>
          <p:cNvSpPr>
            <a:spLocks noGrp="1"/>
          </p:cNvSpPr>
          <p:nvPr>
            <p:ph type="sldNum" sz="quarter" idx="11"/>
          </p:nvPr>
        </p:nvSpPr>
        <p:spPr/>
        <p:txBody>
          <a:bodyPr/>
          <a:lstStyle/>
          <a:p>
            <a:pPr>
              <a:defRPr/>
            </a:pPr>
            <a:fld id="{1E97BDFF-0AC5-494C-90C2-63A8BE427F09}" type="slidenum">
              <a:rPr lang="de-DE" smtClean="0"/>
              <a:pPr>
                <a:defRPr/>
              </a:pPr>
              <a:t>1</a:t>
            </a:fld>
            <a:endParaRPr lang="de-DE"/>
          </a:p>
        </p:txBody>
      </p:sp>
    </p:spTree>
    <p:extLst>
      <p:ext uri="{BB962C8B-B14F-4D97-AF65-F5344CB8AC3E}">
        <p14:creationId xmlns:p14="http://schemas.microsoft.com/office/powerpoint/2010/main" val="17143280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093788" y="280988"/>
            <a:ext cx="4608512" cy="3457575"/>
          </a:xfrm>
        </p:spPr>
      </p:sp>
      <p:sp>
        <p:nvSpPr>
          <p:cNvPr id="3" name="Notizenplatzhalter 2"/>
          <p:cNvSpPr>
            <a:spLocks noGrp="1"/>
          </p:cNvSpPr>
          <p:nvPr>
            <p:ph type="body" idx="1"/>
          </p:nvPr>
        </p:nvSpPr>
        <p:spPr>
          <a:xfrm>
            <a:off x="230484" y="3811191"/>
            <a:ext cx="6336705" cy="5617629"/>
          </a:xfrm>
        </p:spPr>
        <p:txBody>
          <a:bodyPr>
            <a:noAutofit/>
          </a:bodyPr>
          <a:lstStyle/>
          <a:p>
            <a:pPr marL="0" indent="0">
              <a:spcBef>
                <a:spcPts val="0"/>
              </a:spcBef>
              <a:spcAft>
                <a:spcPts val="600"/>
              </a:spcAft>
              <a:buFont typeface="Arial" panose="020B0604020202020204" pitchFamily="34" charset="0"/>
              <a:buNone/>
            </a:pPr>
            <a:endParaRPr lang="de-DE" b="0" u="none" dirty="0" smtClean="0">
              <a:latin typeface="Times New Roman" panose="02020603050405020304" pitchFamily="18" charset="0"/>
              <a:cs typeface="Times New Roman" panose="02020603050405020304" pitchFamily="18" charset="0"/>
            </a:endParaRPr>
          </a:p>
        </p:txBody>
      </p:sp>
      <p:sp>
        <p:nvSpPr>
          <p:cNvPr id="5" name="Foliennummernplatzhalter 4"/>
          <p:cNvSpPr>
            <a:spLocks noGrp="1"/>
          </p:cNvSpPr>
          <p:nvPr>
            <p:ph type="sldNum" sz="quarter" idx="11"/>
          </p:nvPr>
        </p:nvSpPr>
        <p:spPr/>
        <p:txBody>
          <a:bodyPr/>
          <a:lstStyle/>
          <a:p>
            <a:pPr>
              <a:defRPr/>
            </a:pPr>
            <a:endParaRPr lang="de-DE" dirty="0" smtClean="0"/>
          </a:p>
          <a:p>
            <a:pPr>
              <a:defRPr/>
            </a:pPr>
            <a:fld id="{1E97BDFF-0AC5-494C-90C2-63A8BE427F09}" type="slidenum">
              <a:rPr lang="de-DE" smtClean="0"/>
              <a:pPr>
                <a:defRPr/>
              </a:pPr>
              <a:t>10</a:t>
            </a:fld>
            <a:endParaRPr lang="de-DE" dirty="0"/>
          </a:p>
        </p:txBody>
      </p:sp>
    </p:spTree>
    <p:extLst>
      <p:ext uri="{BB962C8B-B14F-4D97-AF65-F5344CB8AC3E}">
        <p14:creationId xmlns:p14="http://schemas.microsoft.com/office/powerpoint/2010/main" val="2615771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093788" y="280988"/>
            <a:ext cx="4608512" cy="3457575"/>
          </a:xfrm>
        </p:spPr>
      </p:sp>
      <p:sp>
        <p:nvSpPr>
          <p:cNvPr id="3" name="Notizenplatzhalter 2"/>
          <p:cNvSpPr>
            <a:spLocks noGrp="1"/>
          </p:cNvSpPr>
          <p:nvPr>
            <p:ph type="body" idx="1"/>
          </p:nvPr>
        </p:nvSpPr>
        <p:spPr>
          <a:xfrm>
            <a:off x="230484" y="3811191"/>
            <a:ext cx="6336705" cy="5617629"/>
          </a:xfrm>
        </p:spPr>
        <p:txBody>
          <a:bodyPr>
            <a:noAutofit/>
          </a:bodyPr>
          <a:lstStyle/>
          <a:p>
            <a:pPr marL="0" indent="0">
              <a:spcBef>
                <a:spcPts val="0"/>
              </a:spcBef>
              <a:spcAft>
                <a:spcPts val="600"/>
              </a:spcAft>
              <a:buFont typeface="Arial" panose="020B0604020202020204" pitchFamily="34" charset="0"/>
              <a:buNone/>
            </a:pPr>
            <a:endParaRPr lang="de-DE" b="0" u="none" dirty="0" smtClean="0">
              <a:latin typeface="Times New Roman" panose="02020603050405020304" pitchFamily="18" charset="0"/>
              <a:cs typeface="Times New Roman" panose="02020603050405020304" pitchFamily="18" charset="0"/>
            </a:endParaRPr>
          </a:p>
        </p:txBody>
      </p:sp>
      <p:sp>
        <p:nvSpPr>
          <p:cNvPr id="5" name="Foliennummernplatzhalter 4"/>
          <p:cNvSpPr>
            <a:spLocks noGrp="1"/>
          </p:cNvSpPr>
          <p:nvPr>
            <p:ph type="sldNum" sz="quarter" idx="11"/>
          </p:nvPr>
        </p:nvSpPr>
        <p:spPr/>
        <p:txBody>
          <a:bodyPr/>
          <a:lstStyle/>
          <a:p>
            <a:pPr>
              <a:defRPr/>
            </a:pPr>
            <a:endParaRPr lang="de-DE" dirty="0" smtClean="0"/>
          </a:p>
          <a:p>
            <a:pPr>
              <a:defRPr/>
            </a:pPr>
            <a:fld id="{1E97BDFF-0AC5-494C-90C2-63A8BE427F09}" type="slidenum">
              <a:rPr lang="de-DE" smtClean="0"/>
              <a:pPr>
                <a:defRPr/>
              </a:pPr>
              <a:t>11</a:t>
            </a:fld>
            <a:endParaRPr lang="de-DE" dirty="0"/>
          </a:p>
        </p:txBody>
      </p:sp>
    </p:spTree>
    <p:extLst>
      <p:ext uri="{BB962C8B-B14F-4D97-AF65-F5344CB8AC3E}">
        <p14:creationId xmlns:p14="http://schemas.microsoft.com/office/powerpoint/2010/main" val="2615771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093788" y="280988"/>
            <a:ext cx="4608512" cy="3457575"/>
          </a:xfrm>
        </p:spPr>
      </p:sp>
      <p:sp>
        <p:nvSpPr>
          <p:cNvPr id="3" name="Notizenplatzhalter 2"/>
          <p:cNvSpPr>
            <a:spLocks noGrp="1"/>
          </p:cNvSpPr>
          <p:nvPr>
            <p:ph type="body" idx="1"/>
          </p:nvPr>
        </p:nvSpPr>
        <p:spPr>
          <a:xfrm>
            <a:off x="230484" y="3811191"/>
            <a:ext cx="6336705" cy="5617629"/>
          </a:xfrm>
        </p:spPr>
        <p:txBody>
          <a:bodyPr>
            <a:noAutofit/>
          </a:bodyPr>
          <a:lstStyle/>
          <a:p>
            <a:pPr marL="0" indent="0">
              <a:spcBef>
                <a:spcPts val="0"/>
              </a:spcBef>
              <a:spcAft>
                <a:spcPts val="600"/>
              </a:spcAft>
              <a:buFont typeface="Arial" panose="020B0604020202020204" pitchFamily="34" charset="0"/>
              <a:buNone/>
            </a:pPr>
            <a:endParaRPr lang="de-DE" b="0" u="none" dirty="0" smtClean="0">
              <a:latin typeface="Times New Roman" panose="02020603050405020304" pitchFamily="18" charset="0"/>
              <a:cs typeface="Times New Roman" panose="02020603050405020304" pitchFamily="18" charset="0"/>
            </a:endParaRPr>
          </a:p>
        </p:txBody>
      </p:sp>
      <p:sp>
        <p:nvSpPr>
          <p:cNvPr id="5" name="Foliennummernplatzhalter 4"/>
          <p:cNvSpPr>
            <a:spLocks noGrp="1"/>
          </p:cNvSpPr>
          <p:nvPr>
            <p:ph type="sldNum" sz="quarter" idx="11"/>
          </p:nvPr>
        </p:nvSpPr>
        <p:spPr/>
        <p:txBody>
          <a:bodyPr/>
          <a:lstStyle/>
          <a:p>
            <a:pPr>
              <a:defRPr/>
            </a:pPr>
            <a:endParaRPr lang="de-DE" dirty="0" smtClean="0"/>
          </a:p>
          <a:p>
            <a:pPr>
              <a:defRPr/>
            </a:pPr>
            <a:fld id="{1E97BDFF-0AC5-494C-90C2-63A8BE427F09}" type="slidenum">
              <a:rPr lang="de-DE" smtClean="0"/>
              <a:pPr>
                <a:defRPr/>
              </a:pPr>
              <a:t>12</a:t>
            </a:fld>
            <a:endParaRPr lang="de-DE" dirty="0"/>
          </a:p>
        </p:txBody>
      </p:sp>
    </p:spTree>
    <p:extLst>
      <p:ext uri="{BB962C8B-B14F-4D97-AF65-F5344CB8AC3E}">
        <p14:creationId xmlns:p14="http://schemas.microsoft.com/office/powerpoint/2010/main" val="2615771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093788" y="280988"/>
            <a:ext cx="4608512" cy="3457575"/>
          </a:xfrm>
        </p:spPr>
      </p:sp>
      <p:sp>
        <p:nvSpPr>
          <p:cNvPr id="3" name="Notizenplatzhalter 2"/>
          <p:cNvSpPr>
            <a:spLocks noGrp="1"/>
          </p:cNvSpPr>
          <p:nvPr>
            <p:ph type="body" idx="1"/>
          </p:nvPr>
        </p:nvSpPr>
        <p:spPr>
          <a:xfrm>
            <a:off x="230484" y="3811191"/>
            <a:ext cx="6336705" cy="5617629"/>
          </a:xfrm>
        </p:spPr>
        <p:txBody>
          <a:bodyPr>
            <a:noAutofit/>
          </a:bodyPr>
          <a:lstStyle/>
          <a:p>
            <a:pPr marL="0" indent="0">
              <a:spcBef>
                <a:spcPts val="0"/>
              </a:spcBef>
              <a:spcAft>
                <a:spcPts val="600"/>
              </a:spcAft>
              <a:buFont typeface="Arial" panose="020B0604020202020204" pitchFamily="34" charset="0"/>
              <a:buNone/>
            </a:pPr>
            <a:endParaRPr lang="de-DE" b="0" u="none" dirty="0" smtClean="0">
              <a:latin typeface="Times New Roman" panose="02020603050405020304" pitchFamily="18" charset="0"/>
              <a:cs typeface="Times New Roman" panose="02020603050405020304" pitchFamily="18" charset="0"/>
            </a:endParaRPr>
          </a:p>
        </p:txBody>
      </p:sp>
      <p:sp>
        <p:nvSpPr>
          <p:cNvPr id="5" name="Foliennummernplatzhalter 4"/>
          <p:cNvSpPr>
            <a:spLocks noGrp="1"/>
          </p:cNvSpPr>
          <p:nvPr>
            <p:ph type="sldNum" sz="quarter" idx="11"/>
          </p:nvPr>
        </p:nvSpPr>
        <p:spPr/>
        <p:txBody>
          <a:bodyPr/>
          <a:lstStyle/>
          <a:p>
            <a:pPr>
              <a:defRPr/>
            </a:pPr>
            <a:endParaRPr lang="de-DE" dirty="0" smtClean="0"/>
          </a:p>
          <a:p>
            <a:pPr>
              <a:defRPr/>
            </a:pPr>
            <a:fld id="{1E97BDFF-0AC5-494C-90C2-63A8BE427F09}" type="slidenum">
              <a:rPr lang="de-DE" smtClean="0"/>
              <a:pPr>
                <a:defRPr/>
              </a:pPr>
              <a:t>13</a:t>
            </a:fld>
            <a:endParaRPr lang="de-DE" dirty="0"/>
          </a:p>
        </p:txBody>
      </p:sp>
    </p:spTree>
    <p:extLst>
      <p:ext uri="{BB962C8B-B14F-4D97-AF65-F5344CB8AC3E}">
        <p14:creationId xmlns:p14="http://schemas.microsoft.com/office/powerpoint/2010/main" val="2615771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093788" y="280988"/>
            <a:ext cx="4608512" cy="3457575"/>
          </a:xfrm>
        </p:spPr>
      </p:sp>
      <p:sp>
        <p:nvSpPr>
          <p:cNvPr id="3" name="Notizenplatzhalter 2"/>
          <p:cNvSpPr>
            <a:spLocks noGrp="1"/>
          </p:cNvSpPr>
          <p:nvPr>
            <p:ph type="body" idx="1"/>
          </p:nvPr>
        </p:nvSpPr>
        <p:spPr>
          <a:xfrm>
            <a:off x="230484" y="3811191"/>
            <a:ext cx="6336705" cy="5617629"/>
          </a:xfrm>
        </p:spPr>
        <p:txBody>
          <a:bodyPr>
            <a:noAutofit/>
          </a:bodyPr>
          <a:lstStyle/>
          <a:p>
            <a:pPr marL="0" indent="0">
              <a:spcBef>
                <a:spcPts val="0"/>
              </a:spcBef>
              <a:spcAft>
                <a:spcPts val="600"/>
              </a:spcAft>
              <a:buFont typeface="Arial" panose="020B0604020202020204" pitchFamily="34" charset="0"/>
              <a:buNone/>
            </a:pPr>
            <a:endParaRPr lang="de-DE" b="0" u="none" dirty="0" smtClean="0">
              <a:latin typeface="Times New Roman" panose="02020603050405020304" pitchFamily="18" charset="0"/>
              <a:cs typeface="Times New Roman" panose="02020603050405020304" pitchFamily="18" charset="0"/>
            </a:endParaRPr>
          </a:p>
        </p:txBody>
      </p:sp>
      <p:sp>
        <p:nvSpPr>
          <p:cNvPr id="5" name="Foliennummernplatzhalter 4"/>
          <p:cNvSpPr>
            <a:spLocks noGrp="1"/>
          </p:cNvSpPr>
          <p:nvPr>
            <p:ph type="sldNum" sz="quarter" idx="11"/>
          </p:nvPr>
        </p:nvSpPr>
        <p:spPr/>
        <p:txBody>
          <a:bodyPr/>
          <a:lstStyle/>
          <a:p>
            <a:pPr>
              <a:defRPr/>
            </a:pPr>
            <a:endParaRPr lang="de-DE" dirty="0" smtClean="0"/>
          </a:p>
          <a:p>
            <a:pPr>
              <a:defRPr/>
            </a:pPr>
            <a:fld id="{1E97BDFF-0AC5-494C-90C2-63A8BE427F09}" type="slidenum">
              <a:rPr lang="de-DE" smtClean="0"/>
              <a:pPr>
                <a:defRPr/>
              </a:pPr>
              <a:t>14</a:t>
            </a:fld>
            <a:endParaRPr lang="de-DE" dirty="0"/>
          </a:p>
        </p:txBody>
      </p:sp>
    </p:spTree>
    <p:extLst>
      <p:ext uri="{BB962C8B-B14F-4D97-AF65-F5344CB8AC3E}">
        <p14:creationId xmlns:p14="http://schemas.microsoft.com/office/powerpoint/2010/main" val="2615771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66813" y="282575"/>
            <a:ext cx="4464050" cy="3349625"/>
          </a:xfrm>
        </p:spPr>
      </p:sp>
      <p:sp>
        <p:nvSpPr>
          <p:cNvPr id="3" name="Notizenplatzhalter 2"/>
          <p:cNvSpPr>
            <a:spLocks noGrp="1"/>
          </p:cNvSpPr>
          <p:nvPr>
            <p:ph type="body" idx="1"/>
          </p:nvPr>
        </p:nvSpPr>
        <p:spPr>
          <a:xfrm>
            <a:off x="230485" y="3738563"/>
            <a:ext cx="6336704" cy="5905276"/>
          </a:xfrm>
        </p:spPr>
        <p:txBody>
          <a:bodyPr>
            <a:normAutofit fontScale="92500" lnSpcReduction="20000"/>
          </a:bodyPr>
          <a:lstStyle/>
          <a:p>
            <a:pPr>
              <a:spcBef>
                <a:spcPts val="600"/>
              </a:spcBef>
              <a:spcAft>
                <a:spcPts val="0"/>
              </a:spcAft>
            </a:pPr>
            <a:endParaRPr lang="de-DE" dirty="0" smtClean="0"/>
          </a:p>
        </p:txBody>
      </p:sp>
      <p:sp>
        <p:nvSpPr>
          <p:cNvPr id="5" name="Foliennummernplatzhalter 4"/>
          <p:cNvSpPr>
            <a:spLocks noGrp="1"/>
          </p:cNvSpPr>
          <p:nvPr>
            <p:ph type="sldNum" sz="quarter" idx="11"/>
          </p:nvPr>
        </p:nvSpPr>
        <p:spPr/>
        <p:txBody>
          <a:bodyPr/>
          <a:lstStyle/>
          <a:p>
            <a:pPr>
              <a:defRPr/>
            </a:pPr>
            <a:fld id="{1E97BDFF-0AC5-494C-90C2-63A8BE427F09}" type="slidenum">
              <a:rPr lang="de-DE" smtClean="0"/>
              <a:pPr>
                <a:defRPr/>
              </a:pPr>
              <a:t>15</a:t>
            </a:fld>
            <a:endParaRPr lang="de-DE" dirty="0"/>
          </a:p>
        </p:txBody>
      </p:sp>
    </p:spTree>
    <p:extLst>
      <p:ext uri="{BB962C8B-B14F-4D97-AF65-F5344CB8AC3E}">
        <p14:creationId xmlns:p14="http://schemas.microsoft.com/office/powerpoint/2010/main" val="2615771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66813" y="282575"/>
            <a:ext cx="4464050" cy="3349625"/>
          </a:xfrm>
        </p:spPr>
      </p:sp>
      <p:sp>
        <p:nvSpPr>
          <p:cNvPr id="3" name="Notizenplatzhalter 2"/>
          <p:cNvSpPr>
            <a:spLocks noGrp="1"/>
          </p:cNvSpPr>
          <p:nvPr>
            <p:ph type="body" idx="1"/>
          </p:nvPr>
        </p:nvSpPr>
        <p:spPr>
          <a:xfrm>
            <a:off x="230485" y="3738563"/>
            <a:ext cx="6336704" cy="5905276"/>
          </a:xfrm>
        </p:spPr>
        <p:txBody>
          <a:bodyPr>
            <a:normAutofit fontScale="92500" lnSpcReduction="20000"/>
          </a:bodyPr>
          <a:lstStyle/>
          <a:p>
            <a:pPr>
              <a:spcBef>
                <a:spcPts val="600"/>
              </a:spcBef>
              <a:spcAft>
                <a:spcPts val="0"/>
              </a:spcAft>
            </a:pPr>
            <a:endParaRPr lang="de-DE" dirty="0" smtClean="0"/>
          </a:p>
        </p:txBody>
      </p:sp>
      <p:sp>
        <p:nvSpPr>
          <p:cNvPr id="5" name="Foliennummernplatzhalter 4"/>
          <p:cNvSpPr>
            <a:spLocks noGrp="1"/>
          </p:cNvSpPr>
          <p:nvPr>
            <p:ph type="sldNum" sz="quarter" idx="11"/>
          </p:nvPr>
        </p:nvSpPr>
        <p:spPr/>
        <p:txBody>
          <a:bodyPr/>
          <a:lstStyle/>
          <a:p>
            <a:pPr>
              <a:defRPr/>
            </a:pPr>
            <a:fld id="{1E97BDFF-0AC5-494C-90C2-63A8BE427F09}" type="slidenum">
              <a:rPr lang="de-DE" smtClean="0"/>
              <a:pPr>
                <a:defRPr/>
              </a:pPr>
              <a:t>16</a:t>
            </a:fld>
            <a:endParaRPr lang="de-DE" dirty="0"/>
          </a:p>
        </p:txBody>
      </p:sp>
    </p:spTree>
    <p:extLst>
      <p:ext uri="{BB962C8B-B14F-4D97-AF65-F5344CB8AC3E}">
        <p14:creationId xmlns:p14="http://schemas.microsoft.com/office/powerpoint/2010/main" val="2615771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66813" y="282575"/>
            <a:ext cx="4464050" cy="3349625"/>
          </a:xfrm>
        </p:spPr>
      </p:sp>
      <p:sp>
        <p:nvSpPr>
          <p:cNvPr id="3" name="Notizenplatzhalter 2"/>
          <p:cNvSpPr>
            <a:spLocks noGrp="1"/>
          </p:cNvSpPr>
          <p:nvPr>
            <p:ph type="body" idx="1"/>
          </p:nvPr>
        </p:nvSpPr>
        <p:spPr>
          <a:xfrm>
            <a:off x="230485" y="3738563"/>
            <a:ext cx="6336704" cy="5905276"/>
          </a:xfrm>
        </p:spPr>
        <p:txBody>
          <a:bodyPr>
            <a:normAutofit fontScale="92500" lnSpcReduction="20000"/>
          </a:bodyPr>
          <a:lstStyle/>
          <a:p>
            <a:pPr>
              <a:spcBef>
                <a:spcPts val="600"/>
              </a:spcBef>
              <a:spcAft>
                <a:spcPts val="0"/>
              </a:spcAft>
            </a:pPr>
            <a:endParaRPr lang="de-DE" dirty="0" smtClean="0"/>
          </a:p>
        </p:txBody>
      </p:sp>
      <p:sp>
        <p:nvSpPr>
          <p:cNvPr id="5" name="Foliennummernplatzhalter 4"/>
          <p:cNvSpPr>
            <a:spLocks noGrp="1"/>
          </p:cNvSpPr>
          <p:nvPr>
            <p:ph type="sldNum" sz="quarter" idx="11"/>
          </p:nvPr>
        </p:nvSpPr>
        <p:spPr/>
        <p:txBody>
          <a:bodyPr/>
          <a:lstStyle/>
          <a:p>
            <a:pPr>
              <a:defRPr/>
            </a:pPr>
            <a:fld id="{1E97BDFF-0AC5-494C-90C2-63A8BE427F09}" type="slidenum">
              <a:rPr lang="de-DE" smtClean="0"/>
              <a:pPr>
                <a:defRPr/>
              </a:pPr>
              <a:t>17</a:t>
            </a:fld>
            <a:endParaRPr lang="de-DE" dirty="0"/>
          </a:p>
        </p:txBody>
      </p:sp>
    </p:spTree>
    <p:extLst>
      <p:ext uri="{BB962C8B-B14F-4D97-AF65-F5344CB8AC3E}">
        <p14:creationId xmlns:p14="http://schemas.microsoft.com/office/powerpoint/2010/main" val="2615771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90600" y="355600"/>
            <a:ext cx="4856163" cy="3643313"/>
          </a:xfrm>
        </p:spPr>
      </p:sp>
      <p:sp>
        <p:nvSpPr>
          <p:cNvPr id="3" name="Notizenplatzhalter 2"/>
          <p:cNvSpPr>
            <a:spLocks noGrp="1"/>
          </p:cNvSpPr>
          <p:nvPr>
            <p:ph type="body" idx="1"/>
          </p:nvPr>
        </p:nvSpPr>
        <p:spPr>
          <a:xfrm>
            <a:off x="158477" y="4099223"/>
            <a:ext cx="6480720" cy="5162216"/>
          </a:xfrm>
        </p:spPr>
        <p:txBody>
          <a:bodyPr>
            <a:normAutofit/>
          </a:bodyPr>
          <a:lstStyle/>
          <a:p>
            <a:pPr defTabSz="882213">
              <a:lnSpc>
                <a:spcPct val="120000"/>
              </a:lnSpc>
              <a:spcBef>
                <a:spcPts val="0"/>
              </a:spcBef>
              <a:spcAft>
                <a:spcPts val="0"/>
              </a:spcAft>
              <a:defRPr/>
            </a:pPr>
            <a:endParaRPr lang="de-DE" dirty="0"/>
          </a:p>
        </p:txBody>
      </p:sp>
      <p:sp>
        <p:nvSpPr>
          <p:cNvPr id="4" name="Fußzeilenplatzhalter 3"/>
          <p:cNvSpPr>
            <a:spLocks noGrp="1"/>
          </p:cNvSpPr>
          <p:nvPr>
            <p:ph type="ftr" sz="quarter" idx="10"/>
          </p:nvPr>
        </p:nvSpPr>
        <p:spPr/>
        <p:txBody>
          <a:bodyPr/>
          <a:lstStyle/>
          <a:p>
            <a:pPr>
              <a:defRPr/>
            </a:pPr>
            <a:r>
              <a:rPr lang="de-DE" smtClean="0"/>
              <a:t>Fußzeile</a:t>
            </a:r>
            <a:endParaRPr lang="de-DE"/>
          </a:p>
        </p:txBody>
      </p:sp>
      <p:sp>
        <p:nvSpPr>
          <p:cNvPr id="5" name="Foliennummernplatzhalter 4"/>
          <p:cNvSpPr>
            <a:spLocks noGrp="1"/>
          </p:cNvSpPr>
          <p:nvPr>
            <p:ph type="sldNum" sz="quarter" idx="11"/>
          </p:nvPr>
        </p:nvSpPr>
        <p:spPr/>
        <p:txBody>
          <a:bodyPr/>
          <a:lstStyle/>
          <a:p>
            <a:pPr>
              <a:defRPr/>
            </a:pPr>
            <a:fld id="{1E97BDFF-0AC5-494C-90C2-63A8BE427F09}" type="slidenum">
              <a:rPr lang="de-DE" smtClean="0"/>
              <a:pPr>
                <a:defRPr/>
              </a:pPr>
              <a:t>18</a:t>
            </a:fld>
            <a:endParaRPr lang="de-DE"/>
          </a:p>
        </p:txBody>
      </p:sp>
    </p:spTree>
    <p:extLst>
      <p:ext uri="{BB962C8B-B14F-4D97-AF65-F5344CB8AC3E}">
        <p14:creationId xmlns:p14="http://schemas.microsoft.com/office/powerpoint/2010/main" val="25848601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17575" y="282575"/>
            <a:ext cx="4962525" cy="3722688"/>
          </a:xfrm>
        </p:spPr>
      </p:sp>
      <p:sp>
        <p:nvSpPr>
          <p:cNvPr id="3" name="Notizenplatzhalter 2"/>
          <p:cNvSpPr>
            <a:spLocks noGrp="1"/>
          </p:cNvSpPr>
          <p:nvPr>
            <p:ph type="body" idx="1"/>
          </p:nvPr>
        </p:nvSpPr>
        <p:spPr/>
        <p:txBody>
          <a:bodyPr/>
          <a:lstStyle/>
          <a:p>
            <a:pPr>
              <a:spcBef>
                <a:spcPts val="0"/>
              </a:spcBef>
              <a:spcAft>
                <a:spcPts val="1200"/>
              </a:spcAft>
            </a:pPr>
            <a:endParaRPr lang="de-DE" b="1" dirty="0" smtClean="0"/>
          </a:p>
        </p:txBody>
      </p:sp>
      <p:sp>
        <p:nvSpPr>
          <p:cNvPr id="5" name="Foliennummernplatzhalter 4"/>
          <p:cNvSpPr>
            <a:spLocks noGrp="1"/>
          </p:cNvSpPr>
          <p:nvPr>
            <p:ph type="sldNum" sz="quarter" idx="11"/>
          </p:nvPr>
        </p:nvSpPr>
        <p:spPr/>
        <p:txBody>
          <a:bodyPr/>
          <a:lstStyle/>
          <a:p>
            <a:pPr>
              <a:defRPr/>
            </a:pPr>
            <a:fld id="{1E97BDFF-0AC5-494C-90C2-63A8BE427F09}" type="slidenum">
              <a:rPr lang="de-DE" smtClean="0"/>
              <a:pPr>
                <a:defRPr/>
              </a:pPr>
              <a:t>19</a:t>
            </a:fld>
            <a:endParaRPr lang="de-DE"/>
          </a:p>
        </p:txBody>
      </p:sp>
    </p:spTree>
    <p:extLst>
      <p:ext uri="{BB962C8B-B14F-4D97-AF65-F5344CB8AC3E}">
        <p14:creationId xmlns:p14="http://schemas.microsoft.com/office/powerpoint/2010/main" val="32209683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17575" y="282575"/>
            <a:ext cx="4962525" cy="3722688"/>
          </a:xfrm>
        </p:spPr>
      </p:sp>
      <p:sp>
        <p:nvSpPr>
          <p:cNvPr id="3" name="Notizenplatzhalter 2"/>
          <p:cNvSpPr>
            <a:spLocks noGrp="1"/>
          </p:cNvSpPr>
          <p:nvPr>
            <p:ph type="body" idx="1"/>
          </p:nvPr>
        </p:nvSpPr>
        <p:spPr/>
        <p:txBody>
          <a:bodyPr/>
          <a:lstStyle/>
          <a:p>
            <a:endParaRPr lang="de-DE" dirty="0"/>
          </a:p>
        </p:txBody>
      </p:sp>
      <p:sp>
        <p:nvSpPr>
          <p:cNvPr id="5" name="Foliennummernplatzhalter 4"/>
          <p:cNvSpPr>
            <a:spLocks noGrp="1"/>
          </p:cNvSpPr>
          <p:nvPr>
            <p:ph type="sldNum" sz="quarter" idx="11"/>
          </p:nvPr>
        </p:nvSpPr>
        <p:spPr/>
        <p:txBody>
          <a:bodyPr/>
          <a:lstStyle/>
          <a:p>
            <a:pPr>
              <a:defRPr/>
            </a:pPr>
            <a:fld id="{1E97BDFF-0AC5-494C-90C2-63A8BE427F09}" type="slidenum">
              <a:rPr lang="de-DE" smtClean="0"/>
              <a:pPr>
                <a:defRPr/>
              </a:pPr>
              <a:t>2</a:t>
            </a:fld>
            <a:endParaRPr lang="de-DE"/>
          </a:p>
        </p:txBody>
      </p:sp>
    </p:spTree>
    <p:extLst>
      <p:ext uri="{BB962C8B-B14F-4D97-AF65-F5344CB8AC3E}">
        <p14:creationId xmlns:p14="http://schemas.microsoft.com/office/powerpoint/2010/main" val="2592006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093788" y="282575"/>
            <a:ext cx="4608512" cy="3455988"/>
          </a:xfrm>
        </p:spPr>
      </p:sp>
      <p:sp>
        <p:nvSpPr>
          <p:cNvPr id="3" name="Notizenplatzhalter 2"/>
          <p:cNvSpPr>
            <a:spLocks noGrp="1"/>
          </p:cNvSpPr>
          <p:nvPr>
            <p:ph type="body" idx="1"/>
          </p:nvPr>
        </p:nvSpPr>
        <p:spPr>
          <a:xfrm>
            <a:off x="302493" y="3883199"/>
            <a:ext cx="6264696" cy="5688632"/>
          </a:xfrm>
        </p:spPr>
        <p:txBody>
          <a:bodyPr>
            <a:noAutofit/>
          </a:bodyPr>
          <a:lstStyle/>
          <a:p>
            <a:pPr marL="0" marR="0" lvl="0" indent="0" algn="l" defTabSz="914400" rtl="0" eaLnBrk="0" fontAlgn="base" latinLnBrk="0" hangingPunct="0">
              <a:spcBef>
                <a:spcPts val="0"/>
              </a:spcBef>
              <a:spcAft>
                <a:spcPts val="200"/>
              </a:spcAft>
              <a:buClrTx/>
              <a:buSzTx/>
              <a:buFont typeface="+mj-lt"/>
              <a:buNone/>
              <a:tabLst/>
              <a:defRPr/>
            </a:pPr>
            <a:endParaRPr kumimoji="0" lang="de-DE" sz="1050" b="0" i="0" u="none" strike="noStrike" kern="1200" cap="none" spc="0" normalizeH="0" baseline="0" noProof="0" dirty="0" smtClean="0">
              <a:ln>
                <a:noFill/>
              </a:ln>
              <a:solidFill>
                <a:prstClr val="black"/>
              </a:solidFill>
              <a:effectLst/>
              <a:uLnTx/>
              <a:uFillTx/>
            </a:endParaRPr>
          </a:p>
        </p:txBody>
      </p:sp>
      <p:sp>
        <p:nvSpPr>
          <p:cNvPr id="5" name="Foliennummernplatzhalter 4"/>
          <p:cNvSpPr>
            <a:spLocks noGrp="1"/>
          </p:cNvSpPr>
          <p:nvPr>
            <p:ph type="sldNum" sz="quarter" idx="11"/>
          </p:nvPr>
        </p:nvSpPr>
        <p:spPr/>
        <p:txBody>
          <a:bodyPr/>
          <a:lstStyle/>
          <a:p>
            <a:pPr>
              <a:defRPr/>
            </a:pPr>
            <a:fld id="{1E97BDFF-0AC5-494C-90C2-63A8BE427F09}" type="slidenum">
              <a:rPr lang="de-DE" smtClean="0"/>
              <a:pPr>
                <a:defRPr/>
              </a:pPr>
              <a:t>20</a:t>
            </a:fld>
            <a:endParaRPr lang="de-DE"/>
          </a:p>
        </p:txBody>
      </p:sp>
    </p:spTree>
    <p:extLst>
      <p:ext uri="{BB962C8B-B14F-4D97-AF65-F5344CB8AC3E}">
        <p14:creationId xmlns:p14="http://schemas.microsoft.com/office/powerpoint/2010/main" val="40087580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65225" y="211138"/>
            <a:ext cx="4465638" cy="3349625"/>
          </a:xfrm>
        </p:spPr>
      </p:sp>
      <p:sp>
        <p:nvSpPr>
          <p:cNvPr id="3" name="Notizenplatzhalter 2"/>
          <p:cNvSpPr>
            <a:spLocks noGrp="1"/>
          </p:cNvSpPr>
          <p:nvPr>
            <p:ph type="body" idx="1"/>
          </p:nvPr>
        </p:nvSpPr>
        <p:spPr>
          <a:xfrm>
            <a:off x="302493" y="3667175"/>
            <a:ext cx="6264696" cy="5760640"/>
          </a:xfrm>
        </p:spPr>
        <p:txBody>
          <a:bodyPr>
            <a:noAutofit/>
          </a:bodyPr>
          <a:lstStyle/>
          <a:p>
            <a:pPr>
              <a:spcBef>
                <a:spcPts val="0"/>
              </a:spcBef>
              <a:spcAft>
                <a:spcPts val="800"/>
              </a:spcAft>
            </a:pPr>
            <a:endParaRPr lang="de-DE" sz="1150" dirty="0">
              <a:latin typeface="Times New Roman" panose="02020603050405020304" pitchFamily="18" charset="0"/>
              <a:cs typeface="Times New Roman" panose="02020603050405020304" pitchFamily="18" charset="0"/>
            </a:endParaRPr>
          </a:p>
        </p:txBody>
      </p:sp>
      <p:sp>
        <p:nvSpPr>
          <p:cNvPr id="5" name="Foliennummernplatzhalter 4"/>
          <p:cNvSpPr>
            <a:spLocks noGrp="1"/>
          </p:cNvSpPr>
          <p:nvPr>
            <p:ph type="sldNum" sz="quarter" idx="11"/>
          </p:nvPr>
        </p:nvSpPr>
        <p:spPr/>
        <p:txBody>
          <a:bodyPr/>
          <a:lstStyle/>
          <a:p>
            <a:pPr>
              <a:defRPr/>
            </a:pPr>
            <a:fld id="{1E97BDFF-0AC5-494C-90C2-63A8BE427F09}" type="slidenum">
              <a:rPr lang="de-DE" smtClean="0"/>
              <a:pPr>
                <a:defRPr/>
              </a:pPr>
              <a:t>3</a:t>
            </a:fld>
            <a:endParaRPr lang="de-DE"/>
          </a:p>
        </p:txBody>
      </p:sp>
    </p:spTree>
    <p:extLst>
      <p:ext uri="{BB962C8B-B14F-4D97-AF65-F5344CB8AC3E}">
        <p14:creationId xmlns:p14="http://schemas.microsoft.com/office/powerpoint/2010/main" val="3240669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65225" y="211138"/>
            <a:ext cx="4465638" cy="3349625"/>
          </a:xfrm>
        </p:spPr>
      </p:sp>
      <p:sp>
        <p:nvSpPr>
          <p:cNvPr id="3" name="Notizenplatzhalter 2"/>
          <p:cNvSpPr>
            <a:spLocks noGrp="1"/>
          </p:cNvSpPr>
          <p:nvPr>
            <p:ph type="body" idx="1"/>
          </p:nvPr>
        </p:nvSpPr>
        <p:spPr>
          <a:xfrm>
            <a:off x="302493" y="3667175"/>
            <a:ext cx="6264696" cy="5760640"/>
          </a:xfrm>
        </p:spPr>
        <p:txBody>
          <a:bodyPr>
            <a:noAutofit/>
          </a:bodyPr>
          <a:lstStyle/>
          <a:p>
            <a:pPr>
              <a:spcBef>
                <a:spcPts val="0"/>
              </a:spcBef>
              <a:spcAft>
                <a:spcPts val="800"/>
              </a:spcAft>
            </a:pPr>
            <a:endParaRPr lang="de-DE" sz="1150" dirty="0">
              <a:latin typeface="Times New Roman" panose="02020603050405020304" pitchFamily="18" charset="0"/>
              <a:cs typeface="Times New Roman" panose="02020603050405020304" pitchFamily="18" charset="0"/>
            </a:endParaRPr>
          </a:p>
        </p:txBody>
      </p:sp>
      <p:sp>
        <p:nvSpPr>
          <p:cNvPr id="5" name="Foliennummernplatzhalter 4"/>
          <p:cNvSpPr>
            <a:spLocks noGrp="1"/>
          </p:cNvSpPr>
          <p:nvPr>
            <p:ph type="sldNum" sz="quarter" idx="11"/>
          </p:nvPr>
        </p:nvSpPr>
        <p:spPr/>
        <p:txBody>
          <a:bodyPr/>
          <a:lstStyle/>
          <a:p>
            <a:pPr>
              <a:defRPr/>
            </a:pPr>
            <a:fld id="{1E97BDFF-0AC5-494C-90C2-63A8BE427F09}" type="slidenum">
              <a:rPr lang="de-DE" smtClean="0"/>
              <a:pPr>
                <a:defRPr/>
              </a:pPr>
              <a:t>4</a:t>
            </a:fld>
            <a:endParaRPr lang="de-DE"/>
          </a:p>
        </p:txBody>
      </p:sp>
    </p:spTree>
    <p:extLst>
      <p:ext uri="{BB962C8B-B14F-4D97-AF65-F5344CB8AC3E}">
        <p14:creationId xmlns:p14="http://schemas.microsoft.com/office/powerpoint/2010/main" val="3240669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65225" y="211138"/>
            <a:ext cx="4465638" cy="3349625"/>
          </a:xfrm>
        </p:spPr>
      </p:sp>
      <p:sp>
        <p:nvSpPr>
          <p:cNvPr id="3" name="Notizenplatzhalter 2"/>
          <p:cNvSpPr>
            <a:spLocks noGrp="1"/>
          </p:cNvSpPr>
          <p:nvPr>
            <p:ph type="body" idx="1"/>
          </p:nvPr>
        </p:nvSpPr>
        <p:spPr>
          <a:xfrm>
            <a:off x="302493" y="3667175"/>
            <a:ext cx="6264696" cy="5760640"/>
          </a:xfrm>
        </p:spPr>
        <p:txBody>
          <a:bodyPr>
            <a:noAutofit/>
          </a:bodyPr>
          <a:lstStyle/>
          <a:p>
            <a:pPr>
              <a:spcBef>
                <a:spcPts val="0"/>
              </a:spcBef>
              <a:spcAft>
                <a:spcPts val="800"/>
              </a:spcAft>
            </a:pPr>
            <a:endParaRPr lang="de-DE" sz="1150" dirty="0">
              <a:latin typeface="Times New Roman" panose="02020603050405020304" pitchFamily="18" charset="0"/>
              <a:cs typeface="Times New Roman" panose="02020603050405020304" pitchFamily="18" charset="0"/>
            </a:endParaRPr>
          </a:p>
        </p:txBody>
      </p:sp>
      <p:sp>
        <p:nvSpPr>
          <p:cNvPr id="5" name="Foliennummernplatzhalter 4"/>
          <p:cNvSpPr>
            <a:spLocks noGrp="1"/>
          </p:cNvSpPr>
          <p:nvPr>
            <p:ph type="sldNum" sz="quarter" idx="11"/>
          </p:nvPr>
        </p:nvSpPr>
        <p:spPr/>
        <p:txBody>
          <a:bodyPr/>
          <a:lstStyle/>
          <a:p>
            <a:pPr>
              <a:defRPr/>
            </a:pPr>
            <a:fld id="{1E97BDFF-0AC5-494C-90C2-63A8BE427F09}" type="slidenum">
              <a:rPr lang="de-DE" smtClean="0"/>
              <a:pPr>
                <a:defRPr/>
              </a:pPr>
              <a:t>5</a:t>
            </a:fld>
            <a:endParaRPr lang="de-DE"/>
          </a:p>
        </p:txBody>
      </p:sp>
    </p:spTree>
    <p:extLst>
      <p:ext uri="{BB962C8B-B14F-4D97-AF65-F5344CB8AC3E}">
        <p14:creationId xmlns:p14="http://schemas.microsoft.com/office/powerpoint/2010/main" val="324066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093788" y="280988"/>
            <a:ext cx="4608512" cy="3457575"/>
          </a:xfrm>
        </p:spPr>
      </p:sp>
      <p:sp>
        <p:nvSpPr>
          <p:cNvPr id="3" name="Notizenplatzhalter 2"/>
          <p:cNvSpPr>
            <a:spLocks noGrp="1"/>
          </p:cNvSpPr>
          <p:nvPr>
            <p:ph type="body" idx="1"/>
          </p:nvPr>
        </p:nvSpPr>
        <p:spPr>
          <a:xfrm>
            <a:off x="230484" y="3811191"/>
            <a:ext cx="6336705" cy="5617629"/>
          </a:xfrm>
        </p:spPr>
        <p:txBody>
          <a:bodyPr>
            <a:noAutofit/>
          </a:bodyPr>
          <a:lstStyle/>
          <a:p>
            <a:pPr marL="0" indent="0">
              <a:spcBef>
                <a:spcPts val="0"/>
              </a:spcBef>
              <a:spcAft>
                <a:spcPts val="600"/>
              </a:spcAft>
              <a:buFont typeface="Arial" panose="020B0604020202020204" pitchFamily="34" charset="0"/>
              <a:buNone/>
            </a:pPr>
            <a:endParaRPr lang="de-DE" b="0" u="none" dirty="0" smtClean="0">
              <a:latin typeface="Times New Roman" panose="02020603050405020304" pitchFamily="18" charset="0"/>
              <a:cs typeface="Times New Roman" panose="02020603050405020304" pitchFamily="18" charset="0"/>
            </a:endParaRPr>
          </a:p>
        </p:txBody>
      </p:sp>
      <p:sp>
        <p:nvSpPr>
          <p:cNvPr id="5" name="Foliennummernplatzhalter 4"/>
          <p:cNvSpPr>
            <a:spLocks noGrp="1"/>
          </p:cNvSpPr>
          <p:nvPr>
            <p:ph type="sldNum" sz="quarter" idx="11"/>
          </p:nvPr>
        </p:nvSpPr>
        <p:spPr/>
        <p:txBody>
          <a:bodyPr/>
          <a:lstStyle/>
          <a:p>
            <a:pPr>
              <a:defRPr/>
            </a:pPr>
            <a:endParaRPr lang="de-DE" dirty="0" smtClean="0"/>
          </a:p>
          <a:p>
            <a:pPr>
              <a:defRPr/>
            </a:pPr>
            <a:fld id="{1E97BDFF-0AC5-494C-90C2-63A8BE427F09}" type="slidenum">
              <a:rPr lang="de-DE" smtClean="0"/>
              <a:pPr>
                <a:defRPr/>
              </a:pPr>
              <a:t>6</a:t>
            </a:fld>
            <a:endParaRPr lang="de-DE" dirty="0"/>
          </a:p>
        </p:txBody>
      </p:sp>
    </p:spTree>
    <p:extLst>
      <p:ext uri="{BB962C8B-B14F-4D97-AF65-F5344CB8AC3E}">
        <p14:creationId xmlns:p14="http://schemas.microsoft.com/office/powerpoint/2010/main" val="2615771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093788" y="280988"/>
            <a:ext cx="4608512" cy="3457575"/>
          </a:xfrm>
        </p:spPr>
      </p:sp>
      <p:sp>
        <p:nvSpPr>
          <p:cNvPr id="3" name="Notizenplatzhalter 2"/>
          <p:cNvSpPr>
            <a:spLocks noGrp="1"/>
          </p:cNvSpPr>
          <p:nvPr>
            <p:ph type="body" idx="1"/>
          </p:nvPr>
        </p:nvSpPr>
        <p:spPr>
          <a:xfrm>
            <a:off x="230484" y="3811191"/>
            <a:ext cx="6336705" cy="5617629"/>
          </a:xfrm>
        </p:spPr>
        <p:txBody>
          <a:bodyPr>
            <a:noAutofit/>
          </a:bodyPr>
          <a:lstStyle/>
          <a:p>
            <a:pPr marL="0" indent="0">
              <a:spcBef>
                <a:spcPts val="0"/>
              </a:spcBef>
              <a:spcAft>
                <a:spcPts val="600"/>
              </a:spcAft>
              <a:buFont typeface="Arial" panose="020B0604020202020204" pitchFamily="34" charset="0"/>
              <a:buNone/>
            </a:pPr>
            <a:endParaRPr lang="de-DE" b="0" u="none" dirty="0" smtClean="0">
              <a:latin typeface="Times New Roman" panose="02020603050405020304" pitchFamily="18" charset="0"/>
              <a:cs typeface="Times New Roman" panose="02020603050405020304" pitchFamily="18" charset="0"/>
            </a:endParaRPr>
          </a:p>
        </p:txBody>
      </p:sp>
      <p:sp>
        <p:nvSpPr>
          <p:cNvPr id="5" name="Foliennummernplatzhalter 4"/>
          <p:cNvSpPr>
            <a:spLocks noGrp="1"/>
          </p:cNvSpPr>
          <p:nvPr>
            <p:ph type="sldNum" sz="quarter" idx="11"/>
          </p:nvPr>
        </p:nvSpPr>
        <p:spPr/>
        <p:txBody>
          <a:bodyPr/>
          <a:lstStyle/>
          <a:p>
            <a:pPr>
              <a:defRPr/>
            </a:pPr>
            <a:endParaRPr lang="de-DE" dirty="0" smtClean="0"/>
          </a:p>
          <a:p>
            <a:pPr>
              <a:defRPr/>
            </a:pPr>
            <a:fld id="{1E97BDFF-0AC5-494C-90C2-63A8BE427F09}" type="slidenum">
              <a:rPr lang="de-DE" smtClean="0"/>
              <a:pPr>
                <a:defRPr/>
              </a:pPr>
              <a:t>7</a:t>
            </a:fld>
            <a:endParaRPr lang="de-DE" dirty="0"/>
          </a:p>
        </p:txBody>
      </p:sp>
    </p:spTree>
    <p:extLst>
      <p:ext uri="{BB962C8B-B14F-4D97-AF65-F5344CB8AC3E}">
        <p14:creationId xmlns:p14="http://schemas.microsoft.com/office/powerpoint/2010/main" val="2615771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093788" y="280988"/>
            <a:ext cx="4608512" cy="3457575"/>
          </a:xfrm>
        </p:spPr>
      </p:sp>
      <p:sp>
        <p:nvSpPr>
          <p:cNvPr id="3" name="Notizenplatzhalter 2"/>
          <p:cNvSpPr>
            <a:spLocks noGrp="1"/>
          </p:cNvSpPr>
          <p:nvPr>
            <p:ph type="body" idx="1"/>
          </p:nvPr>
        </p:nvSpPr>
        <p:spPr>
          <a:xfrm>
            <a:off x="230484" y="3811191"/>
            <a:ext cx="6336705" cy="5617629"/>
          </a:xfrm>
        </p:spPr>
        <p:txBody>
          <a:bodyPr>
            <a:noAutofit/>
          </a:bodyPr>
          <a:lstStyle/>
          <a:p>
            <a:pPr marL="0" indent="0">
              <a:spcBef>
                <a:spcPts val="0"/>
              </a:spcBef>
              <a:spcAft>
                <a:spcPts val="600"/>
              </a:spcAft>
              <a:buFont typeface="Arial" panose="020B0604020202020204" pitchFamily="34" charset="0"/>
              <a:buNone/>
            </a:pPr>
            <a:endParaRPr lang="de-DE" b="0" u="none" dirty="0" smtClean="0">
              <a:latin typeface="Times New Roman" panose="02020603050405020304" pitchFamily="18" charset="0"/>
              <a:cs typeface="Times New Roman" panose="02020603050405020304" pitchFamily="18" charset="0"/>
            </a:endParaRPr>
          </a:p>
        </p:txBody>
      </p:sp>
      <p:sp>
        <p:nvSpPr>
          <p:cNvPr id="5" name="Foliennummernplatzhalter 4"/>
          <p:cNvSpPr>
            <a:spLocks noGrp="1"/>
          </p:cNvSpPr>
          <p:nvPr>
            <p:ph type="sldNum" sz="quarter" idx="11"/>
          </p:nvPr>
        </p:nvSpPr>
        <p:spPr/>
        <p:txBody>
          <a:bodyPr/>
          <a:lstStyle/>
          <a:p>
            <a:pPr>
              <a:defRPr/>
            </a:pPr>
            <a:endParaRPr lang="de-DE" dirty="0" smtClean="0"/>
          </a:p>
          <a:p>
            <a:pPr>
              <a:defRPr/>
            </a:pPr>
            <a:fld id="{1E97BDFF-0AC5-494C-90C2-63A8BE427F09}" type="slidenum">
              <a:rPr lang="de-DE" smtClean="0"/>
              <a:pPr>
                <a:defRPr/>
              </a:pPr>
              <a:t>8</a:t>
            </a:fld>
            <a:endParaRPr lang="de-DE" dirty="0"/>
          </a:p>
        </p:txBody>
      </p:sp>
    </p:spTree>
    <p:extLst>
      <p:ext uri="{BB962C8B-B14F-4D97-AF65-F5344CB8AC3E}">
        <p14:creationId xmlns:p14="http://schemas.microsoft.com/office/powerpoint/2010/main" val="2615771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66813" y="282575"/>
            <a:ext cx="4464050" cy="3349625"/>
          </a:xfrm>
        </p:spPr>
      </p:sp>
      <p:sp>
        <p:nvSpPr>
          <p:cNvPr id="3" name="Notizenplatzhalter 2"/>
          <p:cNvSpPr>
            <a:spLocks noGrp="1"/>
          </p:cNvSpPr>
          <p:nvPr>
            <p:ph type="body" idx="1"/>
          </p:nvPr>
        </p:nvSpPr>
        <p:spPr>
          <a:xfrm>
            <a:off x="230485" y="3738563"/>
            <a:ext cx="6336704" cy="5905276"/>
          </a:xfrm>
        </p:spPr>
        <p:txBody>
          <a:bodyPr>
            <a:normAutofit fontScale="92500" lnSpcReduction="20000"/>
          </a:bodyPr>
          <a:lstStyle/>
          <a:p>
            <a:pPr>
              <a:spcBef>
                <a:spcPts val="600"/>
              </a:spcBef>
              <a:spcAft>
                <a:spcPts val="0"/>
              </a:spcAft>
            </a:pPr>
            <a:endParaRPr lang="de-DE" dirty="0" smtClean="0"/>
          </a:p>
        </p:txBody>
      </p:sp>
      <p:sp>
        <p:nvSpPr>
          <p:cNvPr id="5" name="Foliennummernplatzhalter 4"/>
          <p:cNvSpPr>
            <a:spLocks noGrp="1"/>
          </p:cNvSpPr>
          <p:nvPr>
            <p:ph type="sldNum" sz="quarter" idx="11"/>
          </p:nvPr>
        </p:nvSpPr>
        <p:spPr/>
        <p:txBody>
          <a:bodyPr/>
          <a:lstStyle/>
          <a:p>
            <a:pPr>
              <a:defRPr/>
            </a:pPr>
            <a:fld id="{1E97BDFF-0AC5-494C-90C2-63A8BE427F09}" type="slidenum">
              <a:rPr lang="de-DE" smtClean="0"/>
              <a:pPr>
                <a:defRPr/>
              </a:pPr>
              <a:t>9</a:t>
            </a:fld>
            <a:endParaRPr lang="de-DE" dirty="0"/>
          </a:p>
        </p:txBody>
      </p:sp>
    </p:spTree>
    <p:extLst>
      <p:ext uri="{BB962C8B-B14F-4D97-AF65-F5344CB8AC3E}">
        <p14:creationId xmlns:p14="http://schemas.microsoft.com/office/powerpoint/2010/main" val="2615771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reserve="1">
  <p:cSld name="Titel">
    <p:spTree>
      <p:nvGrpSpPr>
        <p:cNvPr id="1" name=""/>
        <p:cNvGrpSpPr/>
        <p:nvPr/>
      </p:nvGrpSpPr>
      <p:grpSpPr>
        <a:xfrm>
          <a:off x="0" y="0"/>
          <a:ext cx="0" cy="0"/>
          <a:chOff x="0" y="0"/>
          <a:chExt cx="0" cy="0"/>
        </a:xfrm>
      </p:grpSpPr>
      <p:sp>
        <p:nvSpPr>
          <p:cNvPr id="7" name="Shape 7"/>
          <p:cNvSpPr/>
          <p:nvPr/>
        </p:nvSpPr>
        <p:spPr>
          <a:xfrm>
            <a:off x="0" y="0"/>
            <a:ext cx="9144000" cy="6858000"/>
          </a:xfrm>
          <a:prstGeom prst="rect">
            <a:avLst/>
          </a:prstGeom>
          <a:solidFill>
            <a:srgbClr val="004F80"/>
          </a:solidFill>
          <a:ln w="12700">
            <a:miter lim="400000"/>
          </a:ln>
        </p:spPr>
        <p:txBody>
          <a:bodyPr lIns="0" tIns="0" rIns="0" bIns="0" anchor="ctr"/>
          <a:lstStyle/>
          <a:p>
            <a:pPr algn="ctr" eaLnBrk="1" hangingPunct="1">
              <a:defRPr>
                <a:solidFill>
                  <a:srgbClr val="004F80"/>
                </a:solidFill>
                <a:latin typeface="Neue Praxis"/>
                <a:ea typeface="Neue Praxis"/>
                <a:cs typeface="Neue Praxis"/>
                <a:sym typeface="Neue Praxis"/>
              </a:defRPr>
            </a:pPr>
            <a:endParaRPr dirty="0">
              <a:solidFill>
                <a:srgbClr val="004F80"/>
              </a:solidFill>
              <a:latin typeface="Neue Praxis"/>
              <a:ea typeface="Neue Praxis"/>
              <a:cs typeface="Neue Praxis"/>
              <a:sym typeface="Neue Praxis"/>
            </a:endParaRPr>
          </a:p>
        </p:txBody>
      </p:sp>
      <p:sp>
        <p:nvSpPr>
          <p:cNvPr id="8" name="Shape 8"/>
          <p:cNvSpPr/>
          <p:nvPr/>
        </p:nvSpPr>
        <p:spPr>
          <a:xfrm>
            <a:off x="146050" y="179387"/>
            <a:ext cx="8839200" cy="1296989"/>
          </a:xfrm>
          <a:prstGeom prst="rect">
            <a:avLst/>
          </a:prstGeom>
          <a:solidFill>
            <a:srgbClr val="FFFFFF"/>
          </a:solidFill>
          <a:ln w="12700">
            <a:miter lim="400000"/>
          </a:ln>
        </p:spPr>
        <p:txBody>
          <a:bodyPr lIns="0" tIns="0" rIns="0" bIns="0" anchor="ctr"/>
          <a:lstStyle/>
          <a:p>
            <a:pPr algn="ctr" eaLnBrk="1" hangingPunct="1">
              <a:defRPr>
                <a:solidFill>
                  <a:srgbClr val="004F80"/>
                </a:solidFill>
                <a:latin typeface="Neue Praxis"/>
                <a:ea typeface="Neue Praxis"/>
                <a:cs typeface="Neue Praxis"/>
                <a:sym typeface="Neue Praxis"/>
              </a:defRPr>
            </a:pPr>
            <a:endParaRPr dirty="0">
              <a:solidFill>
                <a:srgbClr val="004F80"/>
              </a:solidFill>
              <a:latin typeface="Neue Praxis"/>
              <a:ea typeface="Neue Praxis"/>
              <a:cs typeface="Neue Praxis"/>
              <a:sym typeface="Neue Praxis"/>
            </a:endParaRPr>
          </a:p>
        </p:txBody>
      </p:sp>
      <p:pic>
        <p:nvPicPr>
          <p:cNvPr id="9" name="image1.jpg"/>
          <p:cNvPicPr/>
          <p:nvPr/>
        </p:nvPicPr>
        <p:blipFill>
          <a:blip r:embed="rId2">
            <a:extLst/>
          </a:blip>
          <a:stretch>
            <a:fillRect/>
          </a:stretch>
        </p:blipFill>
        <p:spPr>
          <a:xfrm>
            <a:off x="184150" y="188912"/>
            <a:ext cx="2133600" cy="1270001"/>
          </a:xfrm>
          <a:prstGeom prst="rect">
            <a:avLst/>
          </a:prstGeom>
          <a:ln w="12700">
            <a:miter lim="400000"/>
          </a:ln>
        </p:spPr>
      </p:pic>
    </p:spTree>
    <p:extLst>
      <p:ext uri="{BB962C8B-B14F-4D97-AF65-F5344CB8AC3E}">
        <p14:creationId xmlns:p14="http://schemas.microsoft.com/office/powerpoint/2010/main" val="3226279137"/>
      </p:ext>
    </p:extLst>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Nur Text">
    <p:spTree>
      <p:nvGrpSpPr>
        <p:cNvPr id="1" name=""/>
        <p:cNvGrpSpPr/>
        <p:nvPr/>
      </p:nvGrpSpPr>
      <p:grpSpPr>
        <a:xfrm>
          <a:off x="0" y="0"/>
          <a:ext cx="0" cy="0"/>
          <a:chOff x="0" y="0"/>
          <a:chExt cx="0" cy="0"/>
        </a:xfrm>
      </p:grpSpPr>
      <p:sp>
        <p:nvSpPr>
          <p:cNvPr id="14" name="Shape 14"/>
          <p:cNvSpPr>
            <a:spLocks noGrp="1"/>
          </p:cNvSpPr>
          <p:nvPr>
            <p:ph type="body" idx="1" hasCustomPrompt="1"/>
          </p:nvPr>
        </p:nvSpPr>
        <p:spPr>
          <a:prstGeom prst="rect">
            <a:avLst/>
          </a:prstGeom>
        </p:spPr>
        <p:txBody>
          <a:bodyPr/>
          <a:lstStyle>
            <a:lvl1pPr marL="360000" indent="-360000">
              <a:defRPr/>
            </a:lvl1pPr>
            <a:lvl2pPr marL="720000" indent="-358775" algn="l">
              <a:defRPr/>
            </a:lvl2pPr>
            <a:lvl3pPr marL="1080000" indent="-360000" algn="l" defTabSz="720725">
              <a:defRPr/>
            </a:lvl3pPr>
            <a:lvl4pPr marL="1440000" indent="-360000" algn="l">
              <a:defRPr/>
            </a:lvl4pPr>
            <a:lvl5pPr marL="1800000" indent="-360000" algn="l">
              <a:defRPr/>
            </a:lvl5pPr>
          </a:lstStyle>
          <a:p>
            <a:pPr lvl="0">
              <a:defRPr sz="1800"/>
            </a:pPr>
            <a:r>
              <a:rPr sz="2000"/>
              <a:t>Textmasterformate durch Klicken bearbeiten</a:t>
            </a:r>
          </a:p>
          <a:p>
            <a:pPr lvl="1">
              <a:defRPr sz="1800"/>
            </a:pPr>
            <a:r>
              <a:rPr sz="2000"/>
              <a:t>Zweite Ebene</a:t>
            </a:r>
          </a:p>
          <a:p>
            <a:pPr lvl="2">
              <a:defRPr sz="1800"/>
            </a:pPr>
            <a:r>
              <a:rPr sz="2000"/>
              <a:t>Dritte Ebene</a:t>
            </a:r>
          </a:p>
          <a:p>
            <a:pPr lvl="3">
              <a:defRPr sz="1800"/>
            </a:pPr>
            <a:r>
              <a:rPr sz="2000"/>
              <a:t>Vierte Ebene</a:t>
            </a:r>
          </a:p>
          <a:p>
            <a:pPr lvl="4">
              <a:defRPr sz="1800"/>
            </a:pPr>
            <a:r>
              <a:rPr sz="2000"/>
              <a:t>Fünfte </a:t>
            </a:r>
            <a:r>
              <a:rPr sz="2000" smtClean="0"/>
              <a:t>Ebene</a:t>
            </a:r>
            <a:endParaRPr lang="de-DE" sz="2000" smtClean="0"/>
          </a:p>
        </p:txBody>
      </p:sp>
      <p:sp>
        <p:nvSpPr>
          <p:cNvPr id="3" name="Textplatzhalter 7"/>
          <p:cNvSpPr>
            <a:spLocks noGrp="1"/>
          </p:cNvSpPr>
          <p:nvPr>
            <p:ph type="body" sz="quarter" idx="12" hasCustomPrompt="1"/>
          </p:nvPr>
        </p:nvSpPr>
        <p:spPr>
          <a:xfrm>
            <a:off x="250826" y="188913"/>
            <a:ext cx="7021520" cy="900112"/>
          </a:xfrm>
          <a:prstGeom prst="rect">
            <a:avLst/>
          </a:prstGeom>
        </p:spPr>
        <p:txBody>
          <a:bodyPr/>
          <a:lstStyle>
            <a:lvl1pPr marL="358775" indent="-358775" algn="l" defTabSz="360000">
              <a:spcBef>
                <a:spcPts val="0"/>
              </a:spcBef>
              <a:buFontTx/>
              <a:buNone/>
              <a:defRPr sz="1800" b="1" baseline="0">
                <a:solidFill>
                  <a:srgbClr val="004F80"/>
                </a:solidFill>
                <a:latin typeface="Verdana" pitchFamily="34" charset="0"/>
                <a:ea typeface="Verdana" pitchFamily="34" charset="0"/>
                <a:cs typeface="Verdana" pitchFamily="34" charset="0"/>
              </a:defRPr>
            </a:lvl1pPr>
            <a:lvl2pPr marL="720725" indent="-360000" algn="l" defTabSz="360000">
              <a:spcBef>
                <a:spcPts val="0"/>
              </a:spcBef>
              <a:buFontTx/>
              <a:buNone/>
              <a:defRPr sz="1800" b="1" baseline="0">
                <a:solidFill>
                  <a:srgbClr val="0079C4"/>
                </a:solidFill>
                <a:latin typeface="Verdana" pitchFamily="34" charset="0"/>
                <a:ea typeface="Verdana" pitchFamily="34" charset="0"/>
                <a:cs typeface="Verdana" pitchFamily="34" charset="0"/>
              </a:defRPr>
            </a:lvl2pPr>
            <a:lvl3pPr marL="720000" indent="0" defTabSz="360000">
              <a:spcBef>
                <a:spcPts val="0"/>
              </a:spcBef>
              <a:buNone/>
              <a:defRPr sz="1800" b="0" i="1" baseline="0">
                <a:solidFill>
                  <a:srgbClr val="0079C4"/>
                </a:solidFill>
                <a:latin typeface="Verdana" pitchFamily="34" charset="0"/>
                <a:ea typeface="Verdana" pitchFamily="34" charset="0"/>
                <a:cs typeface="Verdana" pitchFamily="34" charset="0"/>
              </a:defRPr>
            </a:lvl3pPr>
            <a:lvl4pPr marL="1080000" indent="0" defTabSz="360000">
              <a:spcBef>
                <a:spcPts val="0"/>
              </a:spcBef>
              <a:buNone/>
              <a:defRPr sz="1800" b="1" baseline="0">
                <a:latin typeface="Verdana" pitchFamily="34" charset="0"/>
                <a:ea typeface="Verdana" pitchFamily="34" charset="0"/>
                <a:cs typeface="Verdana" pitchFamily="34" charset="0"/>
              </a:defRPr>
            </a:lvl4pPr>
            <a:lvl5pPr marL="1440000" indent="0" defTabSz="360000">
              <a:spcBef>
                <a:spcPts val="0"/>
              </a:spcBef>
              <a:buNone/>
              <a:defRPr sz="1800" b="1" baseline="0">
                <a:latin typeface="Verdana" pitchFamily="34" charset="0"/>
                <a:ea typeface="Verdana" pitchFamily="34" charset="0"/>
                <a:cs typeface="Verdana" pitchFamily="34" charset="0"/>
              </a:defRPr>
            </a:lvl5pPr>
          </a:lstStyle>
          <a:p>
            <a:pPr lvl="0"/>
            <a:r>
              <a:rPr lang="de-DE" smtClean="0"/>
              <a:t>Textmasterformate durch Klicken bearbeiten</a:t>
            </a:r>
          </a:p>
          <a:p>
            <a:pPr lvl="1"/>
            <a:r>
              <a:rPr lang="de-DE" smtClean="0"/>
              <a:t>Zweite Ebene</a:t>
            </a:r>
          </a:p>
          <a:p>
            <a:pPr lvl="2"/>
            <a:r>
              <a:rPr lang="de-DE" smtClean="0"/>
              <a:t>Dritte Ebene</a:t>
            </a:r>
          </a:p>
        </p:txBody>
      </p:sp>
    </p:spTree>
    <p:extLst>
      <p:ext uri="{BB962C8B-B14F-4D97-AF65-F5344CB8AC3E}">
        <p14:creationId xmlns:p14="http://schemas.microsoft.com/office/powerpoint/2010/main" val="411316782"/>
      </p:ext>
    </p:extLst>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3" name="Textplatzhalter 7"/>
          <p:cNvSpPr>
            <a:spLocks noGrp="1"/>
          </p:cNvSpPr>
          <p:nvPr>
            <p:ph type="body" sz="quarter" idx="12" hasCustomPrompt="1"/>
          </p:nvPr>
        </p:nvSpPr>
        <p:spPr>
          <a:xfrm>
            <a:off x="250826" y="188913"/>
            <a:ext cx="7021520" cy="900112"/>
          </a:xfrm>
          <a:prstGeom prst="rect">
            <a:avLst/>
          </a:prstGeom>
        </p:spPr>
        <p:txBody>
          <a:bodyPr/>
          <a:lstStyle>
            <a:lvl1pPr marL="358775" indent="-358775" algn="l" defTabSz="360000">
              <a:spcBef>
                <a:spcPts val="0"/>
              </a:spcBef>
              <a:buFontTx/>
              <a:buNone/>
              <a:defRPr sz="1800" b="1" baseline="0">
                <a:solidFill>
                  <a:srgbClr val="004F80"/>
                </a:solidFill>
                <a:latin typeface="Verdana" pitchFamily="34" charset="0"/>
                <a:ea typeface="Verdana" pitchFamily="34" charset="0"/>
                <a:cs typeface="Verdana" pitchFamily="34" charset="0"/>
              </a:defRPr>
            </a:lvl1pPr>
            <a:lvl2pPr marL="720725" indent="-360000" algn="l" defTabSz="360000">
              <a:spcBef>
                <a:spcPts val="0"/>
              </a:spcBef>
              <a:buFontTx/>
              <a:buNone/>
              <a:defRPr sz="1800" b="1" baseline="0">
                <a:solidFill>
                  <a:srgbClr val="0079C4"/>
                </a:solidFill>
                <a:latin typeface="Verdana" pitchFamily="34" charset="0"/>
                <a:ea typeface="Verdana" pitchFamily="34" charset="0"/>
                <a:cs typeface="Verdana" pitchFamily="34" charset="0"/>
              </a:defRPr>
            </a:lvl2pPr>
            <a:lvl3pPr marL="720000" indent="0" defTabSz="360000">
              <a:spcBef>
                <a:spcPts val="0"/>
              </a:spcBef>
              <a:buNone/>
              <a:defRPr sz="1800" b="0" i="1" baseline="0">
                <a:solidFill>
                  <a:srgbClr val="0079C4"/>
                </a:solidFill>
                <a:latin typeface="Verdana" pitchFamily="34" charset="0"/>
                <a:ea typeface="Verdana" pitchFamily="34" charset="0"/>
                <a:cs typeface="Verdana" pitchFamily="34" charset="0"/>
              </a:defRPr>
            </a:lvl3pPr>
            <a:lvl4pPr marL="1080000" indent="0" defTabSz="360000">
              <a:spcBef>
                <a:spcPts val="0"/>
              </a:spcBef>
              <a:buNone/>
              <a:defRPr sz="1800" b="1" baseline="0">
                <a:latin typeface="Verdana" pitchFamily="34" charset="0"/>
                <a:ea typeface="Verdana" pitchFamily="34" charset="0"/>
                <a:cs typeface="Verdana" pitchFamily="34" charset="0"/>
              </a:defRPr>
            </a:lvl4pPr>
            <a:lvl5pPr marL="1440000" indent="0" defTabSz="360000">
              <a:spcBef>
                <a:spcPts val="0"/>
              </a:spcBef>
              <a:buNone/>
              <a:defRPr sz="1800" b="1" baseline="0">
                <a:latin typeface="Verdana" pitchFamily="34" charset="0"/>
                <a:ea typeface="Verdana" pitchFamily="34" charset="0"/>
                <a:cs typeface="Verdana" pitchFamily="34" charset="0"/>
              </a:defRPr>
            </a:lvl5pPr>
          </a:lstStyle>
          <a:p>
            <a:pPr lvl="0"/>
            <a:r>
              <a:rPr lang="de-DE" smtClean="0"/>
              <a:t>Textmasterformate durch Klicken bearbeiten</a:t>
            </a:r>
          </a:p>
          <a:p>
            <a:pPr lvl="1"/>
            <a:r>
              <a:rPr lang="de-DE" smtClean="0"/>
              <a:t>Zweite Ebene</a:t>
            </a:r>
          </a:p>
          <a:p>
            <a:pPr lvl="2"/>
            <a:r>
              <a:rPr lang="de-DE" smtClean="0"/>
              <a:t>Dritte Ebene</a:t>
            </a:r>
          </a:p>
        </p:txBody>
      </p:sp>
      <p:sp>
        <p:nvSpPr>
          <p:cNvPr id="5" name="Textfeld 4"/>
          <p:cNvSpPr txBox="1"/>
          <p:nvPr userDrawn="1"/>
        </p:nvSpPr>
        <p:spPr>
          <a:xfrm>
            <a:off x="7272346" y="6482088"/>
            <a:ext cx="1628777" cy="28814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spAutoFit/>
          </a:bodyPr>
          <a:lstStyle/>
          <a:p>
            <a:pPr algn="r" eaLnBrk="1" fontAlgn="auto" latinLnBrk="1">
              <a:spcBef>
                <a:spcPts val="0"/>
              </a:spcBef>
              <a:spcAft>
                <a:spcPts val="0"/>
              </a:spcAft>
            </a:pPr>
            <a:r>
              <a:rPr lang="de-DE" sz="1400" b="1" dirty="0" smtClean="0">
                <a:solidFill>
                  <a:srgbClr val="0079C4"/>
                </a:solidFill>
                <a:latin typeface="Arial" panose="020B0604020202020204" pitchFamily="34" charset="0"/>
                <a:ea typeface="Verdana" panose="020B0604030504040204" pitchFamily="34" charset="0"/>
                <a:cs typeface="Arial" panose="020B0604020202020204" pitchFamily="34" charset="0"/>
                <a:sym typeface="Times New Roman"/>
              </a:rPr>
              <a:t>Übersicht </a:t>
            </a:r>
            <a:fld id="{038FF523-179C-4C6F-A718-704F3F8107FB}" type="slidenum">
              <a:rPr lang="de-DE" sz="1400" b="1" smtClean="0">
                <a:solidFill>
                  <a:srgbClr val="0079C4"/>
                </a:solidFill>
                <a:latin typeface="Arial" panose="020B0604020202020204" pitchFamily="34" charset="0"/>
                <a:ea typeface="Verdana" panose="020B0604030504040204" pitchFamily="34" charset="0"/>
                <a:cs typeface="Arial" panose="020B0604020202020204" pitchFamily="34" charset="0"/>
                <a:sym typeface="Times New Roman"/>
              </a:rPr>
              <a:pPr algn="r" eaLnBrk="1" fontAlgn="auto" latinLnBrk="1">
                <a:spcBef>
                  <a:spcPts val="0"/>
                </a:spcBef>
                <a:spcAft>
                  <a:spcPts val="0"/>
                </a:spcAft>
              </a:pPr>
              <a:t>‹Nr.›</a:t>
            </a:fld>
            <a:endParaRPr lang="de-DE" sz="1400" b="1" dirty="0">
              <a:solidFill>
                <a:srgbClr val="0079C4"/>
              </a:solidFill>
              <a:latin typeface="Arial" panose="020B0604020202020204" pitchFamily="34" charset="0"/>
              <a:ea typeface="Verdana" panose="020B0604030504040204" pitchFamily="34" charset="0"/>
              <a:cs typeface="Arial" panose="020B0604020202020204" pitchFamily="34" charset="0"/>
              <a:sym typeface="Times New Roman"/>
            </a:endParaRPr>
          </a:p>
        </p:txBody>
      </p:sp>
    </p:spTree>
    <p:extLst>
      <p:ext uri="{BB962C8B-B14F-4D97-AF65-F5344CB8AC3E}">
        <p14:creationId xmlns:p14="http://schemas.microsoft.com/office/powerpoint/2010/main" val="1869284731"/>
      </p:ext>
    </p:extLst>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Nur Text">
    <p:spTree>
      <p:nvGrpSpPr>
        <p:cNvPr id="1" name=""/>
        <p:cNvGrpSpPr/>
        <p:nvPr/>
      </p:nvGrpSpPr>
      <p:grpSpPr>
        <a:xfrm>
          <a:off x="0" y="0"/>
          <a:ext cx="0" cy="0"/>
          <a:chOff x="0" y="0"/>
          <a:chExt cx="0" cy="0"/>
        </a:xfrm>
      </p:grpSpPr>
      <p:sp>
        <p:nvSpPr>
          <p:cNvPr id="4115" name="Rectangle 19"/>
          <p:cNvSpPr>
            <a:spLocks noGrp="1" noChangeArrowheads="1"/>
          </p:cNvSpPr>
          <p:nvPr>
            <p:ph type="subTitle" idx="1" hasCustomPrompt="1"/>
          </p:nvPr>
        </p:nvSpPr>
        <p:spPr>
          <a:xfrm>
            <a:off x="467544" y="1628800"/>
            <a:ext cx="8172000" cy="4104456"/>
          </a:xfrm>
          <a:prstGeom prst="rect">
            <a:avLst/>
          </a:prstGeom>
        </p:spPr>
        <p:txBody>
          <a:bodyPr tIns="36000" rIns="36000" bIns="36000"/>
          <a:lstStyle>
            <a:lvl1pPr marL="0" marR="0" indent="0" algn="l" defTabSz="914400" rtl="0" eaLnBrk="0" fontAlgn="base" latinLnBrk="0" hangingPunct="0">
              <a:lnSpc>
                <a:spcPct val="100000"/>
              </a:lnSpc>
              <a:spcBef>
                <a:spcPct val="20000"/>
              </a:spcBef>
              <a:spcAft>
                <a:spcPct val="0"/>
              </a:spcAft>
              <a:buClr>
                <a:srgbClr val="004F80"/>
              </a:buClr>
              <a:buSzPct val="80000"/>
              <a:buFont typeface="Arial" pitchFamily="34" charset="0"/>
              <a:buNone/>
              <a:tabLst/>
              <a:defRPr lang="de-DE" sz="2000" b="0" baseline="0" smtClean="0">
                <a:solidFill>
                  <a:srgbClr val="004F80"/>
                </a:solidFill>
                <a:latin typeface="BundesSans Office"/>
              </a:defRPr>
            </a:lvl1pPr>
          </a:lstStyle>
          <a:p>
            <a:r>
              <a:rPr lang="de-DE" dirty="0" smtClean="0"/>
              <a:t>Standard-Fließtext: </a:t>
            </a:r>
            <a:r>
              <a:rPr lang="de-DE" dirty="0" err="1" smtClean="0"/>
              <a:t>BundesSans</a:t>
            </a:r>
            <a:r>
              <a:rPr lang="de-DE" dirty="0" smtClean="0"/>
              <a:t> Office Regular 20 </a:t>
            </a:r>
            <a:r>
              <a:rPr lang="de-DE" dirty="0" err="1" smtClean="0"/>
              <a:t>pt</a:t>
            </a:r>
            <a:r>
              <a:rPr lang="de-DE" dirty="0" smtClean="0"/>
              <a:t> (wenn nötig: bis min. 16 </a:t>
            </a:r>
            <a:r>
              <a:rPr lang="de-DE" dirty="0" err="1" smtClean="0"/>
              <a:t>pt</a:t>
            </a:r>
            <a:r>
              <a:rPr lang="de-DE" dirty="0" smtClean="0"/>
              <a:t> verkleinern); Zwischenheadlines und Hervorhebungen fett</a:t>
            </a:r>
          </a:p>
          <a:p>
            <a:endParaRPr lang="de-DE" dirty="0" smtClean="0"/>
          </a:p>
        </p:txBody>
      </p:sp>
      <p:sp>
        <p:nvSpPr>
          <p:cNvPr id="4114" name="Rectangle 18"/>
          <p:cNvSpPr>
            <a:spLocks noGrp="1" noChangeArrowheads="1"/>
          </p:cNvSpPr>
          <p:nvPr>
            <p:ph type="ctrTitle" hasCustomPrompt="1"/>
          </p:nvPr>
        </p:nvSpPr>
        <p:spPr>
          <a:xfrm>
            <a:off x="467544" y="476672"/>
            <a:ext cx="5760000" cy="980728"/>
          </a:xfrm>
          <a:prstGeom prst="rect">
            <a:avLst/>
          </a:prstGeom>
        </p:spPr>
        <p:txBody>
          <a:bodyPr/>
          <a:lstStyle>
            <a:lvl1pPr>
              <a:lnSpc>
                <a:spcPts val="3500"/>
              </a:lnSpc>
              <a:defRPr sz="3000" b="0">
                <a:solidFill>
                  <a:srgbClr val="004F80"/>
                </a:solidFill>
              </a:defRPr>
            </a:lvl1pPr>
          </a:lstStyle>
          <a:p>
            <a:r>
              <a:rPr lang="de-DE" dirty="0" smtClean="0"/>
              <a:t>Headline BundesSerif 30 </a:t>
            </a:r>
            <a:r>
              <a:rPr lang="de-DE" dirty="0" err="1" smtClean="0"/>
              <a:t>pt</a:t>
            </a:r>
            <a:r>
              <a:rPr lang="de-DE" dirty="0" smtClean="0"/>
              <a:t>;</a:t>
            </a:r>
            <a:br>
              <a:rPr lang="de-DE" dirty="0" smtClean="0"/>
            </a:br>
            <a:r>
              <a:rPr lang="de-DE" dirty="0" smtClean="0"/>
              <a:t>max. zweizeilig</a:t>
            </a:r>
            <a:br>
              <a:rPr lang="de-DE" dirty="0" smtClean="0"/>
            </a:br>
            <a:r>
              <a:rPr lang="de-DE" dirty="0" smtClean="0"/>
              <a:t/>
            </a:r>
            <a:br>
              <a:rPr lang="de-DE" dirty="0" smtClean="0"/>
            </a:br>
            <a:endParaRPr lang="de-DE" dirty="0"/>
          </a:p>
        </p:txBody>
      </p:sp>
      <p:sp>
        <p:nvSpPr>
          <p:cNvPr id="6" name="Fußzeilenplatzhalter 5"/>
          <p:cNvSpPr>
            <a:spLocks noGrp="1"/>
          </p:cNvSpPr>
          <p:nvPr>
            <p:ph type="ftr" sz="quarter" idx="10"/>
          </p:nvPr>
        </p:nvSpPr>
        <p:spPr>
          <a:xfrm>
            <a:off x="5760000" y="6309320"/>
            <a:ext cx="2895600" cy="365125"/>
          </a:xfrm>
          <a:prstGeom prst="rect">
            <a:avLst/>
          </a:prstGeom>
        </p:spPr>
        <p:txBody>
          <a:bodyPr/>
          <a:lstStyle>
            <a:lvl1pPr algn="r">
              <a:defRPr/>
            </a:lvl1pPr>
          </a:lstStyle>
          <a:p>
            <a:r>
              <a:rPr lang="de-DE" smtClean="0"/>
              <a:t>xyz</a:t>
            </a:r>
            <a:endParaRPr lang="de-DE" dirty="0"/>
          </a:p>
        </p:txBody>
      </p:sp>
      <p:pic>
        <p:nvPicPr>
          <p:cNvPr id="7" name="Grafik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6002" y="5827200"/>
            <a:ext cx="1439694" cy="1022400"/>
          </a:xfrm>
          <a:prstGeom prst="rect">
            <a:avLst/>
          </a:prstGeom>
        </p:spPr>
      </p:pic>
    </p:spTree>
    <p:extLst>
      <p:ext uri="{BB962C8B-B14F-4D97-AF65-F5344CB8AC3E}">
        <p14:creationId xmlns:p14="http://schemas.microsoft.com/office/powerpoint/2010/main" val="34163277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cSld name="1_Titel">
    <p:spTree>
      <p:nvGrpSpPr>
        <p:cNvPr id="1" name=""/>
        <p:cNvGrpSpPr/>
        <p:nvPr/>
      </p:nvGrpSpPr>
      <p:grpSpPr>
        <a:xfrm>
          <a:off x="0" y="0"/>
          <a:ext cx="0" cy="0"/>
          <a:chOff x="0" y="0"/>
          <a:chExt cx="0" cy="0"/>
        </a:xfrm>
      </p:grpSpPr>
      <p:pic>
        <p:nvPicPr>
          <p:cNvPr id="1027" name="Picture 3"/>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 Box 21"/>
          <p:cNvSpPr txBox="1">
            <a:spLocks noChangeArrowheads="1"/>
          </p:cNvSpPr>
          <p:nvPr/>
        </p:nvSpPr>
        <p:spPr bwMode="auto">
          <a:xfrm>
            <a:off x="900113" y="6172201"/>
            <a:ext cx="7593012" cy="468313"/>
          </a:xfrm>
          <a:prstGeom prst="rect">
            <a:avLst/>
          </a:prstGeom>
          <a:noFill/>
          <a:ln w="9525">
            <a:noFill/>
            <a:miter lim="800000"/>
            <a:headEnd/>
            <a:tailEnd/>
          </a:ln>
          <a:effectLst/>
        </p:spPr>
        <p:txBody>
          <a:bodyPr lIns="0"/>
          <a:lstStyle>
            <a:lvl1pPr>
              <a:defRPr sz="2400">
                <a:solidFill>
                  <a:schemeClr val="tx1"/>
                </a:solidFill>
                <a:latin typeface="Arial" pitchFamily="34" charset="0"/>
                <a:ea typeface="ＭＳ Ｐゴシック" pitchFamily="34" charset="-128"/>
              </a:defRPr>
            </a:lvl1pPr>
            <a:lvl2pPr marL="37931725" indent="-37474525">
              <a:defRPr sz="2400">
                <a:solidFill>
                  <a:schemeClr val="tx1"/>
                </a:solidFill>
                <a:latin typeface="Arial" pitchFamily="34" charset="0"/>
                <a:ea typeface="ＭＳ Ｐゴシック" pitchFamily="34" charset="-128"/>
              </a:defRPr>
            </a:lvl2pPr>
            <a:lvl3pPr>
              <a:defRPr sz="2400">
                <a:solidFill>
                  <a:schemeClr val="tx1"/>
                </a:solidFill>
                <a:latin typeface="Arial" pitchFamily="34" charset="0"/>
                <a:ea typeface="ＭＳ Ｐゴシック" pitchFamily="34" charset="-128"/>
              </a:defRPr>
            </a:lvl3pPr>
            <a:lvl4pPr>
              <a:defRPr sz="2400">
                <a:solidFill>
                  <a:schemeClr val="tx1"/>
                </a:solidFill>
                <a:latin typeface="Arial" pitchFamily="34" charset="0"/>
                <a:ea typeface="ＭＳ Ｐゴシック" pitchFamily="34" charset="-128"/>
              </a:defRPr>
            </a:lvl4pPr>
            <a:lvl5pPr>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endParaRPr lang="de-DE" sz="1600" dirty="0" smtClean="0">
              <a:solidFill>
                <a:srgbClr val="FFFFFF"/>
              </a:solidFill>
              <a:latin typeface="BundesSans Office" pitchFamily="34" charset="0"/>
            </a:endParaRPr>
          </a:p>
        </p:txBody>
      </p:sp>
      <p:sp>
        <p:nvSpPr>
          <p:cNvPr id="4114" name="Rectangle 18"/>
          <p:cNvSpPr>
            <a:spLocks noGrp="1" noChangeArrowheads="1"/>
          </p:cNvSpPr>
          <p:nvPr>
            <p:ph type="ctrTitle" hasCustomPrompt="1"/>
          </p:nvPr>
        </p:nvSpPr>
        <p:spPr>
          <a:xfrm>
            <a:off x="899592" y="2844000"/>
            <a:ext cx="5112000" cy="719139"/>
          </a:xfrm>
          <a:prstGeom prst="rect">
            <a:avLst/>
          </a:prstGeom>
        </p:spPr>
        <p:txBody>
          <a:bodyPr/>
          <a:lstStyle>
            <a:lvl1pPr>
              <a:defRPr sz="3300" b="0">
                <a:solidFill>
                  <a:schemeClr val="bg1"/>
                </a:solidFill>
              </a:defRPr>
            </a:lvl1pPr>
          </a:lstStyle>
          <a:p>
            <a:r>
              <a:rPr lang="de-DE" dirty="0" smtClean="0"/>
              <a:t>Digitale Ordnungspolitik</a:t>
            </a:r>
            <a:endParaRPr lang="de-DE" dirty="0"/>
          </a:p>
        </p:txBody>
      </p:sp>
      <p:sp>
        <p:nvSpPr>
          <p:cNvPr id="4115" name="Rectangle 19"/>
          <p:cNvSpPr>
            <a:spLocks noGrp="1" noChangeArrowheads="1"/>
          </p:cNvSpPr>
          <p:nvPr>
            <p:ph type="subTitle" idx="1" hasCustomPrompt="1"/>
          </p:nvPr>
        </p:nvSpPr>
        <p:spPr>
          <a:xfrm>
            <a:off x="899592" y="3717032"/>
            <a:ext cx="5112000" cy="431800"/>
          </a:xfrm>
          <a:prstGeom prst="rect">
            <a:avLst/>
          </a:prstGeom>
        </p:spPr>
        <p:txBody>
          <a:bodyPr tIns="36000" rIns="36000" bIns="36000"/>
          <a:lstStyle>
            <a:lvl1pPr marL="0" indent="0">
              <a:buFont typeface="Wingdings 3" charset="2"/>
              <a:buNone/>
              <a:defRPr sz="2000">
                <a:solidFill>
                  <a:schemeClr val="bg1"/>
                </a:solidFill>
                <a:latin typeface="BundesSans Office" pitchFamily="34" charset="0"/>
              </a:defRPr>
            </a:lvl1pPr>
          </a:lstStyle>
          <a:p>
            <a:r>
              <a:rPr lang="de-DE" dirty="0" err="1" smtClean="0"/>
              <a:t>Subline</a:t>
            </a:r>
            <a:r>
              <a:rPr lang="de-DE" dirty="0" smtClean="0"/>
              <a:t> </a:t>
            </a:r>
            <a:r>
              <a:rPr lang="de-DE" dirty="0" err="1" smtClean="0"/>
              <a:t>BundesSans</a:t>
            </a:r>
            <a:r>
              <a:rPr lang="de-DE" dirty="0" smtClean="0"/>
              <a:t> 20pt</a:t>
            </a:r>
            <a:endParaRPr lang="de-DE" dirty="0"/>
          </a:p>
        </p:txBody>
      </p:sp>
      <p:sp>
        <p:nvSpPr>
          <p:cNvPr id="10" name="Fußzeilenplatzhalter 5"/>
          <p:cNvSpPr>
            <a:spLocks noGrp="1"/>
          </p:cNvSpPr>
          <p:nvPr>
            <p:ph type="ftr" sz="quarter" idx="10"/>
          </p:nvPr>
        </p:nvSpPr>
        <p:spPr>
          <a:xfrm>
            <a:off x="5760000" y="6309320"/>
            <a:ext cx="2895600" cy="365125"/>
          </a:xfrm>
          <a:prstGeom prst="rect">
            <a:avLst/>
          </a:prstGeom>
        </p:spPr>
        <p:txBody>
          <a:bodyPr/>
          <a:lstStyle>
            <a:lvl1pPr algn="r">
              <a:defRPr/>
            </a:lvl1pPr>
          </a:lstStyle>
          <a:p>
            <a:r>
              <a:rPr lang="de-DE" smtClean="0">
                <a:solidFill>
                  <a:srgbClr val="000000">
                    <a:tint val="75000"/>
                  </a:srgbClr>
                </a:solidFill>
              </a:rPr>
              <a:t>xyz</a:t>
            </a:r>
            <a:endParaRPr lang="de-DE" dirty="0">
              <a:solidFill>
                <a:srgbClr val="000000">
                  <a:tint val="75000"/>
                </a:srgbClr>
              </a:solidFill>
            </a:endParaRPr>
          </a:p>
        </p:txBody>
      </p:sp>
      <p:sp>
        <p:nvSpPr>
          <p:cNvPr id="9" name="Rectangle 14"/>
          <p:cNvSpPr>
            <a:spLocks noChangeArrowheads="1"/>
          </p:cNvSpPr>
          <p:nvPr userDrawn="1"/>
        </p:nvSpPr>
        <p:spPr bwMode="auto">
          <a:xfrm>
            <a:off x="146050" y="179389"/>
            <a:ext cx="8839200" cy="142540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algn="ctr">
              <a:defRPr/>
            </a:pPr>
            <a:endParaRPr lang="de-DE" altLang="de-DE" smtClean="0">
              <a:solidFill>
                <a:srgbClr val="004F80"/>
              </a:solidFill>
              <a:latin typeface="Neue Praxis" charset="0"/>
            </a:endParaRPr>
          </a:p>
        </p:txBody>
      </p:sp>
      <p:pic>
        <p:nvPicPr>
          <p:cNvPr id="12" name="Grafik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2000" y="201600"/>
            <a:ext cx="1884996" cy="1270800"/>
          </a:xfrm>
          <a:prstGeom prst="rect">
            <a:avLst/>
          </a:prstGeom>
        </p:spPr>
      </p:pic>
    </p:spTree>
    <p:extLst>
      <p:ext uri="{BB962C8B-B14F-4D97-AF65-F5344CB8AC3E}">
        <p14:creationId xmlns:p14="http://schemas.microsoft.com/office/powerpoint/2010/main" val="127566935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2" name="image2.png" descr="C:\Dokumente und Einstellungen\wolfgang.weinseis\Desktop\BMWi_BWMarken_de\BMWi_BWMarken_de\BMWi_Office_Farbe_de.bmp"/>
          <p:cNvPicPr/>
          <p:nvPr/>
        </p:nvPicPr>
        <p:blipFill>
          <a:blip r:embed="rId7">
            <a:extLst/>
          </a:blip>
          <a:stretch>
            <a:fillRect/>
          </a:stretch>
        </p:blipFill>
        <p:spPr>
          <a:xfrm>
            <a:off x="7069138" y="-47625"/>
            <a:ext cx="2132013" cy="1270000"/>
          </a:xfrm>
          <a:prstGeom prst="rect">
            <a:avLst/>
          </a:prstGeom>
          <a:ln w="12700">
            <a:miter lim="400000"/>
          </a:ln>
        </p:spPr>
      </p:pic>
      <p:sp>
        <p:nvSpPr>
          <p:cNvPr id="3" name="Shape 3"/>
          <p:cNvSpPr/>
          <p:nvPr/>
        </p:nvSpPr>
        <p:spPr>
          <a:xfrm>
            <a:off x="250825" y="1089025"/>
            <a:ext cx="8642351" cy="0"/>
          </a:xfrm>
          <a:prstGeom prst="line">
            <a:avLst/>
          </a:prstGeom>
          <a:ln w="12700">
            <a:solidFill>
              <a:srgbClr val="004F80"/>
            </a:solidFill>
            <a:round/>
          </a:ln>
        </p:spPr>
        <p:txBody>
          <a:bodyPr lIns="0" tIns="0" rIns="0" bIns="0"/>
          <a:lstStyle/>
          <a:p>
            <a:pPr defTabSz="457200" eaLnBrk="1" hangingPunct="1">
              <a:defRPr sz="1200">
                <a:latin typeface="+mn-lt"/>
                <a:ea typeface="+mn-ea"/>
                <a:cs typeface="+mn-cs"/>
                <a:sym typeface="Helvetica"/>
              </a:defRPr>
            </a:pPr>
            <a:endParaRPr sz="1200" dirty="0">
              <a:solidFill>
                <a:srgbClr val="000000"/>
              </a:solidFill>
              <a:latin typeface="Helvetica"/>
              <a:ea typeface="+mn-ea"/>
              <a:sym typeface="Helvetica"/>
            </a:endParaRPr>
          </a:p>
        </p:txBody>
      </p:sp>
      <p:sp>
        <p:nvSpPr>
          <p:cNvPr id="4" name="Shape 4"/>
          <p:cNvSpPr/>
          <p:nvPr/>
        </p:nvSpPr>
        <p:spPr>
          <a:xfrm>
            <a:off x="250825" y="6486525"/>
            <a:ext cx="8642351" cy="0"/>
          </a:xfrm>
          <a:prstGeom prst="line">
            <a:avLst/>
          </a:prstGeom>
          <a:ln w="12700">
            <a:solidFill>
              <a:srgbClr val="004F80"/>
            </a:solidFill>
            <a:round/>
          </a:ln>
        </p:spPr>
        <p:txBody>
          <a:bodyPr lIns="0" tIns="0" rIns="0" bIns="0"/>
          <a:lstStyle/>
          <a:p>
            <a:pPr defTabSz="457200" eaLnBrk="1" hangingPunct="1">
              <a:defRPr sz="1200">
                <a:latin typeface="+mn-lt"/>
                <a:ea typeface="+mn-ea"/>
                <a:cs typeface="+mn-cs"/>
                <a:sym typeface="Helvetica"/>
              </a:defRPr>
            </a:pPr>
            <a:endParaRPr sz="1200" dirty="0">
              <a:solidFill>
                <a:srgbClr val="000000"/>
              </a:solidFill>
              <a:latin typeface="Helvetica"/>
              <a:ea typeface="+mn-ea"/>
              <a:sym typeface="Helvetica"/>
            </a:endParaRPr>
          </a:p>
        </p:txBody>
      </p:sp>
      <p:sp>
        <p:nvSpPr>
          <p:cNvPr id="5" name="Shape 5"/>
          <p:cNvSpPr>
            <a:spLocks noGrp="1"/>
          </p:cNvSpPr>
          <p:nvPr>
            <p:ph type="body" idx="1"/>
          </p:nvPr>
        </p:nvSpPr>
        <p:spPr>
          <a:xfrm>
            <a:off x="251447" y="1268724"/>
            <a:ext cx="8641106" cy="5217513"/>
          </a:xfrm>
          <a:prstGeom prst="rect">
            <a:avLst/>
          </a:prstGeom>
          <a:ln w="12700">
            <a:miter lim="400000"/>
          </a:ln>
          <a:extLst>
            <a:ext uri="{C572A759-6A51-4108-AA02-DFA0A04FC94B}">
              <ma14:wrappingTextBoxFlag xmlns="" xmlns:ma14="http://schemas.microsoft.com/office/mac/drawingml/2011/main" val="1"/>
            </a:ext>
          </a:extLst>
        </p:spPr>
        <p:txBody>
          <a:bodyPr lIns="36000" tIns="36000" rIns="36000" bIns="36000"/>
          <a:lstStyle/>
          <a:p>
            <a:pPr lvl="0">
              <a:defRPr sz="1800"/>
            </a:pPr>
            <a:r>
              <a:rPr sz="2000"/>
              <a:t>Textmasterformate durch Klicken bearbeiten</a:t>
            </a:r>
          </a:p>
          <a:p>
            <a:pPr lvl="1">
              <a:defRPr sz="1800"/>
            </a:pPr>
            <a:r>
              <a:rPr sz="2000"/>
              <a:t>Zweite Ebene</a:t>
            </a:r>
          </a:p>
          <a:p>
            <a:pPr lvl="2">
              <a:defRPr sz="1800"/>
            </a:pPr>
            <a:r>
              <a:rPr sz="2000"/>
              <a:t>Dritte Ebene</a:t>
            </a:r>
          </a:p>
          <a:p>
            <a:pPr lvl="3">
              <a:defRPr sz="1800"/>
            </a:pPr>
            <a:r>
              <a:rPr sz="2000"/>
              <a:t>Vierte Ebene</a:t>
            </a:r>
          </a:p>
          <a:p>
            <a:pPr lvl="4">
              <a:defRPr sz="1800"/>
            </a:pPr>
            <a:r>
              <a:rPr sz="2000"/>
              <a:t>Fünfte Ebene</a:t>
            </a:r>
          </a:p>
        </p:txBody>
      </p:sp>
    </p:spTree>
    <p:extLst>
      <p:ext uri="{BB962C8B-B14F-4D97-AF65-F5344CB8AC3E}">
        <p14:creationId xmlns:p14="http://schemas.microsoft.com/office/powerpoint/2010/main" val="4113076763"/>
      </p:ext>
    </p:extLst>
  </p:cSld>
  <p:clrMap bg1="lt1" tx1="dk1" bg2="lt2" tx2="dk2" accent1="accent1" accent2="accent2" accent3="accent3" accent4="accent4" accent5="accent5" accent6="accent6" hlink="hlink" folHlink="folHlink"/>
  <p:sldLayoutIdLst>
    <p:sldLayoutId id="2147483827" r:id="rId1"/>
    <p:sldLayoutId id="2147483828" r:id="rId2"/>
    <p:sldLayoutId id="2147483829" r:id="rId3"/>
    <p:sldLayoutId id="2147483830" r:id="rId4"/>
    <p:sldLayoutId id="2147483831" r:id="rId5"/>
  </p:sldLayoutIdLst>
  <p:transition spd="med"/>
  <p:timing>
    <p:tnLst>
      <p:par>
        <p:cTn id="1" dur="indefinite" restart="never" nodeType="tmRoot"/>
      </p:par>
    </p:tnLst>
  </p:timing>
  <p:hf sldNum="0" hdr="0" ftr="0" dt="0"/>
  <p:txStyles>
    <p:titleStyle>
      <a:lvl1pPr>
        <a:defRPr sz="2800">
          <a:solidFill>
            <a:srgbClr val="004F80"/>
          </a:solidFill>
          <a:latin typeface="BundesSerif Office"/>
          <a:ea typeface="BundesSerif Office"/>
          <a:cs typeface="BundesSerif Office"/>
          <a:sym typeface="BundesSerif Office"/>
        </a:defRPr>
      </a:lvl1pPr>
      <a:lvl2pPr>
        <a:defRPr sz="2800">
          <a:solidFill>
            <a:srgbClr val="004F80"/>
          </a:solidFill>
          <a:latin typeface="BundesSerif Office"/>
          <a:ea typeface="BundesSerif Office"/>
          <a:cs typeface="BundesSerif Office"/>
          <a:sym typeface="BundesSerif Office"/>
        </a:defRPr>
      </a:lvl2pPr>
      <a:lvl3pPr>
        <a:defRPr sz="2800">
          <a:solidFill>
            <a:srgbClr val="004F80"/>
          </a:solidFill>
          <a:latin typeface="BundesSerif Office"/>
          <a:ea typeface="BundesSerif Office"/>
          <a:cs typeface="BundesSerif Office"/>
          <a:sym typeface="BundesSerif Office"/>
        </a:defRPr>
      </a:lvl3pPr>
      <a:lvl4pPr>
        <a:defRPr sz="2800">
          <a:solidFill>
            <a:srgbClr val="004F80"/>
          </a:solidFill>
          <a:latin typeface="BundesSerif Office"/>
          <a:ea typeface="BundesSerif Office"/>
          <a:cs typeface="BundesSerif Office"/>
          <a:sym typeface="BundesSerif Office"/>
        </a:defRPr>
      </a:lvl4pPr>
      <a:lvl5pPr>
        <a:defRPr sz="2800">
          <a:solidFill>
            <a:srgbClr val="004F80"/>
          </a:solidFill>
          <a:latin typeface="BundesSerif Office"/>
          <a:ea typeface="BundesSerif Office"/>
          <a:cs typeface="BundesSerif Office"/>
          <a:sym typeface="BundesSerif Office"/>
        </a:defRPr>
      </a:lvl5pPr>
      <a:lvl6pPr indent="457200">
        <a:defRPr sz="2800">
          <a:solidFill>
            <a:srgbClr val="004F80"/>
          </a:solidFill>
          <a:latin typeface="BundesSerif Office"/>
          <a:ea typeface="BundesSerif Office"/>
          <a:cs typeface="BundesSerif Office"/>
          <a:sym typeface="BundesSerif Office"/>
        </a:defRPr>
      </a:lvl6pPr>
      <a:lvl7pPr indent="914400">
        <a:defRPr sz="2800">
          <a:solidFill>
            <a:srgbClr val="004F80"/>
          </a:solidFill>
          <a:latin typeface="BundesSerif Office"/>
          <a:ea typeface="BundesSerif Office"/>
          <a:cs typeface="BundesSerif Office"/>
          <a:sym typeface="BundesSerif Office"/>
        </a:defRPr>
      </a:lvl7pPr>
      <a:lvl8pPr indent="1371600">
        <a:defRPr sz="2800">
          <a:solidFill>
            <a:srgbClr val="004F80"/>
          </a:solidFill>
          <a:latin typeface="BundesSerif Office"/>
          <a:ea typeface="BundesSerif Office"/>
          <a:cs typeface="BundesSerif Office"/>
          <a:sym typeface="BundesSerif Office"/>
        </a:defRPr>
      </a:lvl8pPr>
      <a:lvl9pPr indent="1828800">
        <a:defRPr sz="2800">
          <a:solidFill>
            <a:srgbClr val="004F80"/>
          </a:solidFill>
          <a:latin typeface="BundesSerif Office"/>
          <a:ea typeface="BundesSerif Office"/>
          <a:cs typeface="BundesSerif Office"/>
          <a:sym typeface="BundesSerif Office"/>
        </a:defRPr>
      </a:lvl9pPr>
    </p:titleStyle>
    <p:bodyStyle>
      <a:lvl1pPr defTabSz="359999">
        <a:defRPr sz="2000">
          <a:latin typeface="Arial"/>
          <a:ea typeface="Arial"/>
          <a:cs typeface="Arial"/>
          <a:sym typeface="Arial"/>
        </a:defRPr>
      </a:lvl1pPr>
      <a:lvl2pPr indent="359999" defTabSz="359999">
        <a:defRPr sz="2000">
          <a:latin typeface="Arial"/>
          <a:ea typeface="Arial"/>
          <a:cs typeface="Arial"/>
          <a:sym typeface="Arial"/>
        </a:defRPr>
      </a:lvl2pPr>
      <a:lvl3pPr indent="719999" defTabSz="359999">
        <a:defRPr sz="2000">
          <a:latin typeface="Arial"/>
          <a:ea typeface="Arial"/>
          <a:cs typeface="Arial"/>
          <a:sym typeface="Arial"/>
        </a:defRPr>
      </a:lvl3pPr>
      <a:lvl4pPr indent="1079999" defTabSz="359999">
        <a:defRPr sz="2000">
          <a:latin typeface="Arial"/>
          <a:ea typeface="Arial"/>
          <a:cs typeface="Arial"/>
          <a:sym typeface="Arial"/>
        </a:defRPr>
      </a:lvl4pPr>
      <a:lvl5pPr indent="1439999" defTabSz="359999">
        <a:defRPr sz="2000">
          <a:latin typeface="Arial"/>
          <a:ea typeface="Arial"/>
          <a:cs typeface="Arial"/>
          <a:sym typeface="Arial"/>
        </a:defRPr>
      </a:lvl5pPr>
      <a:lvl6pPr indent="1800000" defTabSz="359999">
        <a:defRPr sz="2000">
          <a:latin typeface="Arial"/>
          <a:ea typeface="Arial"/>
          <a:cs typeface="Arial"/>
          <a:sym typeface="Arial"/>
        </a:defRPr>
      </a:lvl6pPr>
      <a:lvl7pPr marL="3332162" indent="-285750" defTabSz="359999">
        <a:buSzPct val="80000"/>
        <a:buChar char="•"/>
        <a:defRPr sz="2000">
          <a:latin typeface="Arial"/>
          <a:ea typeface="Arial"/>
          <a:cs typeface="Arial"/>
          <a:sym typeface="Arial"/>
        </a:defRPr>
      </a:lvl7pPr>
      <a:lvl8pPr marL="3789362" indent="-285750" defTabSz="359999">
        <a:buSzPct val="80000"/>
        <a:buChar char="•"/>
        <a:defRPr sz="2000">
          <a:latin typeface="Arial"/>
          <a:ea typeface="Arial"/>
          <a:cs typeface="Arial"/>
          <a:sym typeface="Arial"/>
        </a:defRPr>
      </a:lvl8pPr>
      <a:lvl9pPr marL="4246562" indent="-285750" defTabSz="359999">
        <a:buSzPct val="80000"/>
        <a:buChar char="•"/>
        <a:defRPr sz="2000">
          <a:latin typeface="Arial"/>
          <a:ea typeface="Arial"/>
          <a:cs typeface="Arial"/>
          <a:sym typeface="Arial"/>
        </a:defRPr>
      </a:lvl9pPr>
    </p:bodyStyle>
    <p:otherStyle>
      <a:lvl1pPr algn="r">
        <a:defRPr sz="1200">
          <a:solidFill>
            <a:schemeClr val="tx1"/>
          </a:solidFill>
          <a:latin typeface="+mn-lt"/>
          <a:ea typeface="+mn-ea"/>
          <a:cs typeface="+mn-cs"/>
          <a:sym typeface="Arial"/>
        </a:defRPr>
      </a:lvl1pPr>
      <a:lvl2pPr indent="457200" algn="r">
        <a:defRPr sz="1200">
          <a:solidFill>
            <a:schemeClr val="tx1"/>
          </a:solidFill>
          <a:latin typeface="+mn-lt"/>
          <a:ea typeface="+mn-ea"/>
          <a:cs typeface="+mn-cs"/>
          <a:sym typeface="Arial"/>
        </a:defRPr>
      </a:lvl2pPr>
      <a:lvl3pPr indent="914400" algn="r">
        <a:defRPr sz="1200">
          <a:solidFill>
            <a:schemeClr val="tx1"/>
          </a:solidFill>
          <a:latin typeface="+mn-lt"/>
          <a:ea typeface="+mn-ea"/>
          <a:cs typeface="+mn-cs"/>
          <a:sym typeface="Arial"/>
        </a:defRPr>
      </a:lvl3pPr>
      <a:lvl4pPr indent="1371600" algn="r">
        <a:defRPr sz="1200">
          <a:solidFill>
            <a:schemeClr val="tx1"/>
          </a:solidFill>
          <a:latin typeface="+mn-lt"/>
          <a:ea typeface="+mn-ea"/>
          <a:cs typeface="+mn-cs"/>
          <a:sym typeface="Arial"/>
        </a:defRPr>
      </a:lvl4pPr>
      <a:lvl5pPr indent="1828800" algn="r">
        <a:defRPr sz="1200">
          <a:solidFill>
            <a:schemeClr val="tx1"/>
          </a:solidFill>
          <a:latin typeface="+mn-lt"/>
          <a:ea typeface="+mn-ea"/>
          <a:cs typeface="+mn-cs"/>
          <a:sym typeface="Arial"/>
        </a:defRPr>
      </a:lvl5pPr>
      <a:lvl6pPr indent="2286000" algn="r">
        <a:defRPr sz="1200">
          <a:solidFill>
            <a:schemeClr val="tx1"/>
          </a:solidFill>
          <a:latin typeface="+mn-lt"/>
          <a:ea typeface="+mn-ea"/>
          <a:cs typeface="+mn-cs"/>
          <a:sym typeface="Arial"/>
        </a:defRPr>
      </a:lvl6pPr>
      <a:lvl7pPr indent="2743200" algn="r">
        <a:defRPr sz="1200">
          <a:solidFill>
            <a:schemeClr val="tx1"/>
          </a:solidFill>
          <a:latin typeface="+mn-lt"/>
          <a:ea typeface="+mn-ea"/>
          <a:cs typeface="+mn-cs"/>
          <a:sym typeface="Arial"/>
        </a:defRPr>
      </a:lvl7pPr>
      <a:lvl8pPr indent="3200400" algn="r">
        <a:defRPr sz="1200">
          <a:solidFill>
            <a:schemeClr val="tx1"/>
          </a:solidFill>
          <a:latin typeface="+mn-lt"/>
          <a:ea typeface="+mn-ea"/>
          <a:cs typeface="+mn-cs"/>
          <a:sym typeface="Arial"/>
        </a:defRPr>
      </a:lvl8pPr>
      <a:lvl9pPr indent="3657600" algn="r">
        <a:defRPr sz="1200">
          <a:solidFill>
            <a:schemeClr val="tx1"/>
          </a:solidFill>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68313" y="2492896"/>
            <a:ext cx="8496175" cy="719139"/>
          </a:xfrm>
        </p:spPr>
        <p:txBody>
          <a:bodyPr/>
          <a:lstStyle/>
          <a:p>
            <a:pPr algn="ctr"/>
            <a:r>
              <a:rPr lang="de-DE" dirty="0" smtClean="0"/>
              <a:t/>
            </a:r>
            <a:br>
              <a:rPr lang="de-DE" dirty="0" smtClean="0"/>
            </a:br>
            <a:r>
              <a:rPr lang="de-DE" dirty="0" smtClean="0"/>
              <a:t>Daten und Kartellrecht</a:t>
            </a:r>
            <a:br>
              <a:rPr lang="de-DE" dirty="0" smtClean="0"/>
            </a:br>
            <a:endParaRPr lang="de-DE" dirty="0"/>
          </a:p>
        </p:txBody>
      </p:sp>
      <p:sp>
        <p:nvSpPr>
          <p:cNvPr id="3" name="Untertitel 2"/>
          <p:cNvSpPr>
            <a:spLocks noGrp="1"/>
          </p:cNvSpPr>
          <p:nvPr>
            <p:ph type="subTitle" idx="1"/>
          </p:nvPr>
        </p:nvSpPr>
        <p:spPr>
          <a:xfrm>
            <a:off x="468313" y="3717032"/>
            <a:ext cx="8280151" cy="2808312"/>
          </a:xfrm>
        </p:spPr>
        <p:txBody>
          <a:bodyPr/>
          <a:lstStyle/>
          <a:p>
            <a:endParaRPr lang="de-DE" dirty="0" smtClean="0"/>
          </a:p>
          <a:p>
            <a:pPr algn="ctr"/>
            <a:r>
              <a:rPr lang="de-DE" sz="2400" dirty="0" smtClean="0"/>
              <a:t>Nationale Lösungsoptionen – 10. GWB-Novelle</a:t>
            </a:r>
          </a:p>
          <a:p>
            <a:pPr algn="ctr"/>
            <a:endParaRPr lang="de-DE" b="1" dirty="0" smtClean="0"/>
          </a:p>
          <a:p>
            <a:pPr algn="ctr"/>
            <a:r>
              <a:rPr lang="de-DE" b="1" dirty="0" smtClean="0"/>
              <a:t>Dr. Thorsten Käseberg</a:t>
            </a:r>
          </a:p>
          <a:p>
            <a:pPr algn="ctr"/>
            <a:r>
              <a:rPr lang="de-DE" b="1" dirty="0" smtClean="0"/>
              <a:t>Wien, 10. Januar 2020</a:t>
            </a:r>
          </a:p>
          <a:p>
            <a:pPr algn="ctr"/>
            <a:endParaRPr lang="de-DE" dirty="0" smtClean="0"/>
          </a:p>
          <a:p>
            <a:pPr algn="ctr"/>
            <a:endParaRPr lang="de-DE" dirty="0"/>
          </a:p>
          <a:p>
            <a:pPr algn="ctr"/>
            <a:endParaRPr lang="de-DE" dirty="0" smtClean="0"/>
          </a:p>
          <a:p>
            <a:pPr algn="ctr"/>
            <a:endParaRPr lang="de-DE" dirty="0"/>
          </a:p>
          <a:p>
            <a:pPr algn="r"/>
            <a:endParaRPr lang="de-DE" b="1" dirty="0">
              <a:solidFill>
                <a:schemeClr val="tx2">
                  <a:lumMod val="75000"/>
                  <a:lumOff val="25000"/>
                </a:schemeClr>
              </a:solidFill>
              <a:cs typeface="Arial" panose="020B0604020202020204" pitchFamily="34" charset="0"/>
            </a:endParaRPr>
          </a:p>
          <a:p>
            <a:pPr algn="r"/>
            <a:endParaRPr lang="de-DE" dirty="0" smtClean="0"/>
          </a:p>
          <a:p>
            <a:endParaRPr lang="de-DE" dirty="0" smtClean="0"/>
          </a:p>
          <a:p>
            <a:r>
              <a:rPr lang="de-DE" dirty="0" smtClean="0"/>
              <a:t/>
            </a:r>
            <a:br>
              <a:rPr lang="de-DE" dirty="0" smtClean="0"/>
            </a:br>
            <a:r>
              <a:rPr lang="de-DE" dirty="0" smtClean="0"/>
              <a:t>       </a:t>
            </a:r>
            <a:endParaRPr lang="de-DE" dirty="0"/>
          </a:p>
        </p:txBody>
      </p:sp>
    </p:spTree>
    <p:extLst>
      <p:ext uri="{BB962C8B-B14F-4D97-AF65-F5344CB8AC3E}">
        <p14:creationId xmlns:p14="http://schemas.microsoft.com/office/powerpoint/2010/main" val="26691152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subTitle" idx="1"/>
          </p:nvPr>
        </p:nvSpPr>
        <p:spPr>
          <a:xfrm>
            <a:off x="467544" y="1700808"/>
            <a:ext cx="8172000" cy="4104456"/>
          </a:xfrm>
        </p:spPr>
        <p:txBody>
          <a:bodyPr/>
          <a:lstStyle/>
          <a:p>
            <a:pPr defTabSz="359999" eaLnBrk="1" fontAlgn="auto" hangingPunct="1">
              <a:spcBef>
                <a:spcPts val="0"/>
              </a:spcBef>
              <a:spcAft>
                <a:spcPts val="1200"/>
              </a:spcAft>
              <a:buClrTx/>
              <a:buSzTx/>
            </a:pPr>
            <a:r>
              <a:rPr lang="de-DE" sz="2400" dirty="0"/>
              <a:t>	</a:t>
            </a:r>
            <a:r>
              <a:rPr lang="de-DE" sz="2400" dirty="0" smtClean="0"/>
              <a:t>	Neuer § 20 Abs. 1a GWB</a:t>
            </a:r>
          </a:p>
          <a:p>
            <a:pPr marL="719138" indent="-366713" defTabSz="359999" eaLnBrk="1" fontAlgn="auto" hangingPunct="1">
              <a:spcBef>
                <a:spcPts val="0"/>
              </a:spcBef>
              <a:spcAft>
                <a:spcPts val="1200"/>
              </a:spcAft>
              <a:buClrTx/>
              <a:buSzTx/>
              <a:buFont typeface="Arial" panose="020B0604020202020204" pitchFamily="34" charset="0"/>
              <a:buChar char="•"/>
            </a:pPr>
            <a:r>
              <a:rPr lang="de-DE" sz="2400" dirty="0"/>
              <a:t>	</a:t>
            </a:r>
            <a:r>
              <a:rPr lang="de-DE" sz="2400" dirty="0" smtClean="0"/>
              <a:t>„</a:t>
            </a:r>
            <a:r>
              <a:rPr lang="de-DE" sz="2400" dirty="0" smtClean="0">
                <a:solidFill>
                  <a:srgbClr val="00A0D2"/>
                </a:solidFill>
              </a:rPr>
              <a:t>Eine Abhängigkeit </a:t>
            </a:r>
            <a:r>
              <a:rPr lang="de-DE" sz="2400" dirty="0">
                <a:solidFill>
                  <a:srgbClr val="00A0D2"/>
                </a:solidFill>
              </a:rPr>
              <a:t>im Sinne von Absatz 1 kann sich auch daraus ergeben, </a:t>
            </a:r>
            <a:r>
              <a:rPr lang="de-DE" sz="2400" dirty="0" err="1">
                <a:solidFill>
                  <a:srgbClr val="00A0D2"/>
                </a:solidFill>
              </a:rPr>
              <a:t>dass</a:t>
            </a:r>
            <a:r>
              <a:rPr lang="de-DE" sz="2400" dirty="0">
                <a:solidFill>
                  <a:srgbClr val="00A0D2"/>
                </a:solidFill>
              </a:rPr>
              <a:t> ein Unternehmen für die eigene Tätigkeit auf den Zugang zu Daten angewiesen ist, die von einem anderen Unternehmen kontrolliert werden. Die Verweigerung des Zugangs zu solchen Daten kann auch dann eine unbillige Behinderung darstellen, wenn ein </a:t>
            </a:r>
            <a:r>
              <a:rPr lang="de-DE" sz="2400" b="1" dirty="0">
                <a:solidFill>
                  <a:srgbClr val="00A0D2"/>
                </a:solidFill>
              </a:rPr>
              <a:t>Geschäftsverkehr</a:t>
            </a:r>
            <a:r>
              <a:rPr lang="de-DE" sz="2400" dirty="0">
                <a:solidFill>
                  <a:srgbClr val="00A0D2"/>
                </a:solidFill>
              </a:rPr>
              <a:t> für diese </a:t>
            </a:r>
            <a:r>
              <a:rPr lang="de-DE" sz="2400" b="1" dirty="0">
                <a:solidFill>
                  <a:srgbClr val="00A0D2"/>
                </a:solidFill>
              </a:rPr>
              <a:t>Daten</a:t>
            </a:r>
            <a:r>
              <a:rPr lang="de-DE" sz="2400" dirty="0">
                <a:solidFill>
                  <a:srgbClr val="00A0D2"/>
                </a:solidFill>
              </a:rPr>
              <a:t> bislang </a:t>
            </a:r>
            <a:r>
              <a:rPr lang="de-DE" sz="2400" b="1" dirty="0">
                <a:solidFill>
                  <a:srgbClr val="00A0D2"/>
                </a:solidFill>
              </a:rPr>
              <a:t>nicht eröffnet </a:t>
            </a:r>
            <a:r>
              <a:rPr lang="de-DE" sz="2400" dirty="0">
                <a:solidFill>
                  <a:srgbClr val="00A0D2"/>
                </a:solidFill>
              </a:rPr>
              <a:t>ist</a:t>
            </a:r>
            <a:r>
              <a:rPr lang="de-DE" sz="2400" dirty="0" smtClean="0">
                <a:solidFill>
                  <a:srgbClr val="00A0D2"/>
                </a:solidFill>
              </a:rPr>
              <a:t>.“</a:t>
            </a:r>
          </a:p>
          <a:p>
            <a:pPr marL="695325" indent="-342900" defTabSz="359999" eaLnBrk="1" fontAlgn="auto" hangingPunct="1">
              <a:spcBef>
                <a:spcPts val="0"/>
              </a:spcBef>
              <a:spcAft>
                <a:spcPts val="1200"/>
              </a:spcAft>
              <a:buClrTx/>
              <a:buSzTx/>
              <a:buFont typeface="Wingdings" panose="05000000000000000000" pitchFamily="2" charset="2"/>
              <a:buChar char="Ø"/>
            </a:pPr>
            <a:r>
              <a:rPr lang="de-DE" sz="2400" dirty="0" smtClean="0"/>
              <a:t> Umsetzung Empfehlung aus der </a:t>
            </a:r>
            <a:r>
              <a:rPr lang="de-DE" sz="2400" dirty="0" err="1" smtClean="0"/>
              <a:t>BMWi</a:t>
            </a:r>
            <a:r>
              <a:rPr lang="de-DE" sz="2400" dirty="0" smtClean="0"/>
              <a:t>-Studie</a:t>
            </a:r>
          </a:p>
          <a:p>
            <a:pPr marL="352425" defTabSz="359999" eaLnBrk="1" fontAlgn="auto" hangingPunct="1">
              <a:spcBef>
                <a:spcPts val="0"/>
              </a:spcBef>
              <a:spcAft>
                <a:spcPts val="1200"/>
              </a:spcAft>
              <a:buClrTx/>
              <a:buSzTx/>
            </a:pPr>
            <a:endParaRPr lang="de-DE" sz="2400" dirty="0"/>
          </a:p>
        </p:txBody>
      </p:sp>
      <p:sp>
        <p:nvSpPr>
          <p:cNvPr id="4" name="Fußzeilenplatzhalter 3"/>
          <p:cNvSpPr>
            <a:spLocks noGrp="1"/>
          </p:cNvSpPr>
          <p:nvPr>
            <p:ph type="ftr" sz="quarter" idx="10"/>
          </p:nvPr>
        </p:nvSpPr>
        <p:spPr/>
        <p:txBody>
          <a:bodyPr/>
          <a:lstStyle/>
          <a:p>
            <a:r>
              <a:rPr lang="de-DE" dirty="0" smtClean="0"/>
              <a:t> </a:t>
            </a:r>
            <a:endParaRPr lang="de-DE" dirty="0"/>
          </a:p>
        </p:txBody>
      </p:sp>
      <p:sp>
        <p:nvSpPr>
          <p:cNvPr id="6" name="Titel 2"/>
          <p:cNvSpPr>
            <a:spLocks noGrp="1"/>
          </p:cNvSpPr>
          <p:nvPr>
            <p:ph type="ctrTitle"/>
          </p:nvPr>
        </p:nvSpPr>
        <p:spPr>
          <a:xfrm>
            <a:off x="467544" y="476672"/>
            <a:ext cx="8208912" cy="980728"/>
          </a:xfrm>
        </p:spPr>
        <p:txBody>
          <a:bodyPr/>
          <a:lstStyle/>
          <a:p>
            <a:pPr marL="627063" indent="-627063"/>
            <a:r>
              <a:rPr lang="de-DE" dirty="0" smtClean="0"/>
              <a:t>III. Reform der </a:t>
            </a:r>
            <a:r>
              <a:rPr lang="de-DE" dirty="0" err="1" smtClean="0"/>
              <a:t>Missbrauchsaufsicht</a:t>
            </a:r>
            <a:r>
              <a:rPr lang="de-DE" dirty="0" smtClean="0"/>
              <a:t/>
            </a:r>
            <a:br>
              <a:rPr lang="de-DE" dirty="0" smtClean="0"/>
            </a:br>
            <a:r>
              <a:rPr lang="de-DE" sz="2400" dirty="0" smtClean="0">
                <a:solidFill>
                  <a:schemeClr val="accent2">
                    <a:lumMod val="60000"/>
                    <a:lumOff val="40000"/>
                  </a:schemeClr>
                </a:solidFill>
              </a:rPr>
              <a:t>Datenzugang bei relativer Marktmacht</a:t>
            </a:r>
            <a:endParaRPr lang="de-DE" sz="2400" dirty="0">
              <a:solidFill>
                <a:schemeClr val="accent2">
                  <a:lumMod val="60000"/>
                  <a:lumOff val="40000"/>
                </a:schemeClr>
              </a:solidFill>
            </a:endParaRPr>
          </a:p>
        </p:txBody>
      </p:sp>
    </p:spTree>
    <p:extLst>
      <p:ext uri="{BB962C8B-B14F-4D97-AF65-F5344CB8AC3E}">
        <p14:creationId xmlns:p14="http://schemas.microsoft.com/office/powerpoint/2010/main" val="16183994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subTitle" idx="1"/>
          </p:nvPr>
        </p:nvSpPr>
        <p:spPr>
          <a:xfrm>
            <a:off x="467544" y="1628800"/>
            <a:ext cx="8172000" cy="4248472"/>
          </a:xfrm>
        </p:spPr>
        <p:txBody>
          <a:bodyPr/>
          <a:lstStyle/>
          <a:p>
            <a:pPr defTabSz="359999" eaLnBrk="1" fontAlgn="auto" hangingPunct="1">
              <a:spcBef>
                <a:spcPts val="0"/>
              </a:spcBef>
              <a:spcAft>
                <a:spcPts val="1200"/>
              </a:spcAft>
              <a:buClrTx/>
              <a:buSzTx/>
            </a:pPr>
            <a:r>
              <a:rPr lang="de-DE" sz="2400" dirty="0"/>
              <a:t>	</a:t>
            </a:r>
            <a:r>
              <a:rPr lang="de-DE" sz="2400" dirty="0" smtClean="0"/>
              <a:t>	Neuer § 20 Abs. 3a GWB: Gefährdungstatbestand</a:t>
            </a:r>
          </a:p>
          <a:p>
            <a:pPr marL="719138" indent="-366713" defTabSz="359999" eaLnBrk="1" fontAlgn="auto" hangingPunct="1">
              <a:spcBef>
                <a:spcPts val="0"/>
              </a:spcBef>
              <a:spcAft>
                <a:spcPts val="1200"/>
              </a:spcAft>
              <a:buClrTx/>
              <a:buSzTx/>
              <a:buFont typeface="Arial" panose="020B0604020202020204" pitchFamily="34" charset="0"/>
              <a:buChar char="•"/>
            </a:pPr>
            <a:r>
              <a:rPr lang="de-DE" sz="2400" dirty="0" smtClean="0">
                <a:solidFill>
                  <a:srgbClr val="00A0D2"/>
                </a:solidFill>
              </a:rPr>
              <a:t>	„Eine </a:t>
            </a:r>
            <a:r>
              <a:rPr lang="de-DE" sz="2400" dirty="0">
                <a:solidFill>
                  <a:srgbClr val="00A0D2"/>
                </a:solidFill>
              </a:rPr>
              <a:t>unbillige Behinderung im Sinne von Absatz 3 Satz 1 liegt auch vor, wenn ein Unternehmen mit überlegener Marktmacht auf einem Markt im Sinne von § 18 Absatz 3a die eigenständige Erzielung von positiven Netzwerkeffekten durch Wettbewerber behindert und hierdurch die </a:t>
            </a:r>
            <a:r>
              <a:rPr lang="de-DE" sz="2400" b="1" dirty="0">
                <a:solidFill>
                  <a:srgbClr val="00A0D2"/>
                </a:solidFill>
              </a:rPr>
              <a:t>ernstliche Gefahr begründet</a:t>
            </a:r>
            <a:r>
              <a:rPr lang="de-DE" sz="2400" dirty="0">
                <a:solidFill>
                  <a:srgbClr val="00A0D2"/>
                </a:solidFill>
              </a:rPr>
              <a:t>, </a:t>
            </a:r>
            <a:r>
              <a:rPr lang="de-DE" sz="2400" dirty="0" err="1">
                <a:solidFill>
                  <a:srgbClr val="00A0D2"/>
                </a:solidFill>
              </a:rPr>
              <a:t>dass</a:t>
            </a:r>
            <a:r>
              <a:rPr lang="de-DE" sz="2400" dirty="0">
                <a:solidFill>
                  <a:srgbClr val="00A0D2"/>
                </a:solidFill>
              </a:rPr>
              <a:t> der Leistungswettbewerb in nicht unerheblichem Maße eingeschränkt wird</a:t>
            </a:r>
            <a:r>
              <a:rPr lang="de-DE" sz="2400" dirty="0" smtClean="0">
                <a:solidFill>
                  <a:srgbClr val="00A0D2"/>
                </a:solidFill>
              </a:rPr>
              <a:t>.“</a:t>
            </a:r>
          </a:p>
          <a:p>
            <a:pPr marL="695325" indent="-342900" defTabSz="359999" eaLnBrk="1" fontAlgn="auto" hangingPunct="1">
              <a:spcBef>
                <a:spcPts val="0"/>
              </a:spcBef>
              <a:spcAft>
                <a:spcPts val="1200"/>
              </a:spcAft>
              <a:buClrTx/>
              <a:buSzTx/>
              <a:buFont typeface="Wingdings" panose="05000000000000000000" pitchFamily="2" charset="2"/>
              <a:buChar char="Ø"/>
            </a:pPr>
            <a:r>
              <a:rPr lang="de-DE" sz="2400" dirty="0" smtClean="0"/>
              <a:t>Umsetzung </a:t>
            </a:r>
            <a:r>
              <a:rPr lang="de-DE" sz="2400" dirty="0"/>
              <a:t>Empfehlung aus der </a:t>
            </a:r>
            <a:r>
              <a:rPr lang="de-DE" sz="2400" dirty="0" err="1"/>
              <a:t>BMWi</a:t>
            </a:r>
            <a:r>
              <a:rPr lang="de-DE" sz="2400" dirty="0"/>
              <a:t>-Studie</a:t>
            </a:r>
          </a:p>
          <a:p>
            <a:pPr marL="352425" defTabSz="359999" eaLnBrk="1" fontAlgn="auto" hangingPunct="1">
              <a:spcBef>
                <a:spcPts val="0"/>
              </a:spcBef>
              <a:spcAft>
                <a:spcPts val="1200"/>
              </a:spcAft>
              <a:buClrTx/>
              <a:buSzTx/>
            </a:pPr>
            <a:endParaRPr lang="de-DE" sz="2400" dirty="0"/>
          </a:p>
        </p:txBody>
      </p:sp>
      <p:sp>
        <p:nvSpPr>
          <p:cNvPr id="4" name="Fußzeilenplatzhalter 3"/>
          <p:cNvSpPr>
            <a:spLocks noGrp="1"/>
          </p:cNvSpPr>
          <p:nvPr>
            <p:ph type="ftr" sz="quarter" idx="10"/>
          </p:nvPr>
        </p:nvSpPr>
        <p:spPr/>
        <p:txBody>
          <a:bodyPr/>
          <a:lstStyle/>
          <a:p>
            <a:r>
              <a:rPr lang="de-DE" dirty="0" smtClean="0"/>
              <a:t> </a:t>
            </a:r>
            <a:endParaRPr lang="de-DE" dirty="0"/>
          </a:p>
        </p:txBody>
      </p:sp>
      <p:sp>
        <p:nvSpPr>
          <p:cNvPr id="6" name="Titel 2"/>
          <p:cNvSpPr>
            <a:spLocks noGrp="1"/>
          </p:cNvSpPr>
          <p:nvPr>
            <p:ph type="ctrTitle"/>
          </p:nvPr>
        </p:nvSpPr>
        <p:spPr>
          <a:xfrm>
            <a:off x="467544" y="476672"/>
            <a:ext cx="8208912" cy="980728"/>
          </a:xfrm>
        </p:spPr>
        <p:txBody>
          <a:bodyPr/>
          <a:lstStyle/>
          <a:p>
            <a:pPr marL="627063" indent="-627063"/>
            <a:r>
              <a:rPr lang="de-DE" dirty="0" smtClean="0"/>
              <a:t>III. Reform der </a:t>
            </a:r>
            <a:r>
              <a:rPr lang="de-DE" dirty="0" err="1" smtClean="0"/>
              <a:t>Missbrauchsaufsicht</a:t>
            </a:r>
            <a:r>
              <a:rPr lang="de-DE" dirty="0" smtClean="0"/>
              <a:t/>
            </a:r>
            <a:br>
              <a:rPr lang="de-DE" dirty="0" smtClean="0"/>
            </a:br>
            <a:r>
              <a:rPr lang="de-DE" sz="2400" dirty="0" err="1">
                <a:solidFill>
                  <a:schemeClr val="accent2">
                    <a:lumMod val="60000"/>
                    <a:lumOff val="40000"/>
                  </a:schemeClr>
                </a:solidFill>
              </a:rPr>
              <a:t>Tipping</a:t>
            </a:r>
            <a:endParaRPr lang="de-DE" sz="2400" dirty="0">
              <a:solidFill>
                <a:schemeClr val="accent2">
                  <a:lumMod val="60000"/>
                  <a:lumOff val="40000"/>
                </a:schemeClr>
              </a:solidFill>
            </a:endParaRPr>
          </a:p>
        </p:txBody>
      </p:sp>
    </p:spTree>
    <p:extLst>
      <p:ext uri="{BB962C8B-B14F-4D97-AF65-F5344CB8AC3E}">
        <p14:creationId xmlns:p14="http://schemas.microsoft.com/office/powerpoint/2010/main" val="3632511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subTitle" idx="1"/>
          </p:nvPr>
        </p:nvSpPr>
        <p:spPr>
          <a:xfrm>
            <a:off x="467544" y="1700808"/>
            <a:ext cx="8172000" cy="4104456"/>
          </a:xfrm>
        </p:spPr>
        <p:txBody>
          <a:bodyPr/>
          <a:lstStyle/>
          <a:p>
            <a:pPr marL="701675" indent="-342900" defTabSz="631825" eaLnBrk="1" fontAlgn="auto" hangingPunct="1">
              <a:spcBef>
                <a:spcPts val="0"/>
              </a:spcBef>
              <a:spcAft>
                <a:spcPts val="1200"/>
              </a:spcAft>
              <a:buClrTx/>
              <a:buSzTx/>
              <a:buFont typeface="Arial" panose="020B0604020202020204" pitchFamily="34" charset="0"/>
              <a:buChar char="•"/>
            </a:pPr>
            <a:r>
              <a:rPr lang="de-DE" sz="2200" b="1" dirty="0" smtClean="0"/>
              <a:t>Systematik</a:t>
            </a:r>
            <a:r>
              <a:rPr lang="de-DE" sz="2200" dirty="0" smtClean="0"/>
              <a:t>:</a:t>
            </a:r>
          </a:p>
          <a:p>
            <a:pPr marL="358775" defTabSz="631825" eaLnBrk="1" fontAlgn="auto" hangingPunct="1">
              <a:spcBef>
                <a:spcPts val="0"/>
              </a:spcBef>
              <a:spcAft>
                <a:spcPts val="1200"/>
              </a:spcAft>
              <a:buClrTx/>
              <a:buSzTx/>
            </a:pPr>
            <a:r>
              <a:rPr lang="de-DE" sz="2200" dirty="0" smtClean="0"/>
              <a:t>	Feststellung nach Abs. 1  und Untersagung nach Abs. 2 	(Beweislastumkehr) durch Bundeskartellamt</a:t>
            </a:r>
          </a:p>
          <a:p>
            <a:pPr marL="631825" indent="-273050" defTabSz="631825" eaLnBrk="1" fontAlgn="auto" hangingPunct="1">
              <a:spcBef>
                <a:spcPts val="0"/>
              </a:spcBef>
              <a:spcAft>
                <a:spcPts val="1200"/>
              </a:spcAft>
              <a:buClrTx/>
              <a:buSzTx/>
              <a:buFont typeface="Arial" panose="020B0604020202020204" pitchFamily="34" charset="0"/>
              <a:buChar char="•"/>
            </a:pPr>
            <a:r>
              <a:rPr lang="de-DE" sz="2200" dirty="0" smtClean="0"/>
              <a:t>Nur Verwaltungs-, keine Bußgeldverfahren</a:t>
            </a:r>
          </a:p>
          <a:p>
            <a:pPr marL="631825" indent="-273050" defTabSz="631825" eaLnBrk="1" fontAlgn="auto" hangingPunct="1">
              <a:spcBef>
                <a:spcPts val="0"/>
              </a:spcBef>
              <a:spcAft>
                <a:spcPts val="1200"/>
              </a:spcAft>
              <a:buClrTx/>
              <a:buSzTx/>
              <a:buFont typeface="Arial" panose="020B0604020202020204" pitchFamily="34" charset="0"/>
              <a:buChar char="•"/>
            </a:pPr>
            <a:r>
              <a:rPr lang="de-DE" sz="2200" dirty="0" smtClean="0"/>
              <a:t>Kein Private-</a:t>
            </a:r>
            <a:r>
              <a:rPr lang="de-DE" sz="2200" dirty="0" err="1" smtClean="0"/>
              <a:t>Enforcement</a:t>
            </a:r>
            <a:endParaRPr lang="de-DE" sz="2200" dirty="0" smtClean="0"/>
          </a:p>
          <a:p>
            <a:pPr marL="631825" indent="-273050" defTabSz="631825" eaLnBrk="1" fontAlgn="auto" hangingPunct="1">
              <a:spcBef>
                <a:spcPts val="0"/>
              </a:spcBef>
              <a:spcAft>
                <a:spcPts val="1200"/>
              </a:spcAft>
              <a:buClrTx/>
              <a:buSzTx/>
              <a:buFont typeface="Arial" panose="020B0604020202020204" pitchFamily="34" charset="0"/>
              <a:buChar char="•"/>
            </a:pPr>
            <a:r>
              <a:rPr lang="de-DE" sz="2200" b="1" dirty="0" smtClean="0"/>
              <a:t>Basierend</a:t>
            </a:r>
            <a:r>
              <a:rPr lang="de-DE" sz="2200" dirty="0" smtClean="0"/>
              <a:t> auf </a:t>
            </a:r>
            <a:r>
              <a:rPr lang="de-DE" sz="2200" b="1" dirty="0" smtClean="0"/>
              <a:t>Überlegungen</a:t>
            </a:r>
            <a:r>
              <a:rPr lang="de-DE" sz="2200" dirty="0" smtClean="0"/>
              <a:t> von</a:t>
            </a:r>
          </a:p>
          <a:p>
            <a:pPr marL="358775" defTabSz="631825" eaLnBrk="1" fontAlgn="auto" hangingPunct="1">
              <a:spcBef>
                <a:spcPts val="0"/>
              </a:spcBef>
              <a:spcAft>
                <a:spcPts val="1200"/>
              </a:spcAft>
              <a:buClrTx/>
              <a:buSzTx/>
            </a:pPr>
            <a:r>
              <a:rPr lang="de-DE" sz="2200" dirty="0" smtClean="0"/>
              <a:t>	(1) </a:t>
            </a:r>
            <a:r>
              <a:rPr lang="de-DE" sz="2200" b="1" dirty="0" err="1" smtClean="0"/>
              <a:t>Furman</a:t>
            </a:r>
            <a:r>
              <a:rPr lang="de-DE" sz="2200" dirty="0" smtClean="0"/>
              <a:t> Bericht (UK)</a:t>
            </a:r>
          </a:p>
          <a:p>
            <a:pPr marL="358775" defTabSz="631825" eaLnBrk="1" fontAlgn="auto" hangingPunct="1">
              <a:spcBef>
                <a:spcPts val="0"/>
              </a:spcBef>
              <a:spcAft>
                <a:spcPts val="1200"/>
              </a:spcAft>
              <a:buClrTx/>
              <a:buSzTx/>
            </a:pPr>
            <a:r>
              <a:rPr lang="de-DE" sz="2200" dirty="0"/>
              <a:t>	</a:t>
            </a:r>
            <a:r>
              <a:rPr lang="de-DE" sz="2200" dirty="0" smtClean="0"/>
              <a:t>(2) Bericht der </a:t>
            </a:r>
            <a:r>
              <a:rPr lang="de-DE" sz="2200" b="1" dirty="0" smtClean="0"/>
              <a:t>Sonderberater</a:t>
            </a:r>
            <a:r>
              <a:rPr lang="de-DE" sz="2200" dirty="0" smtClean="0"/>
              <a:t> für EU-Kommissarin </a:t>
            </a:r>
            <a:r>
              <a:rPr lang="de-DE" sz="2200" dirty="0" err="1" smtClean="0"/>
              <a:t>Vestager</a:t>
            </a:r>
            <a:endParaRPr lang="de-DE" sz="2200" dirty="0" smtClean="0"/>
          </a:p>
          <a:p>
            <a:pPr marL="358775" defTabSz="631825" eaLnBrk="1" fontAlgn="auto" hangingPunct="1">
              <a:spcBef>
                <a:spcPts val="0"/>
              </a:spcBef>
              <a:spcAft>
                <a:spcPts val="1200"/>
              </a:spcAft>
              <a:buClrTx/>
              <a:buSzTx/>
            </a:pPr>
            <a:r>
              <a:rPr lang="de-DE" sz="2200" dirty="0"/>
              <a:t>	</a:t>
            </a:r>
            <a:r>
              <a:rPr lang="de-DE" sz="2200" dirty="0" smtClean="0"/>
              <a:t>(3) Bericht der </a:t>
            </a:r>
            <a:r>
              <a:rPr lang="de-DE" sz="2200" b="1" dirty="0" smtClean="0"/>
              <a:t>Kommission Wettbewerbsrecht 4.0</a:t>
            </a:r>
          </a:p>
        </p:txBody>
      </p:sp>
      <p:sp>
        <p:nvSpPr>
          <p:cNvPr id="4" name="Fußzeilenplatzhalter 3"/>
          <p:cNvSpPr>
            <a:spLocks noGrp="1"/>
          </p:cNvSpPr>
          <p:nvPr>
            <p:ph type="ftr" sz="quarter" idx="10"/>
          </p:nvPr>
        </p:nvSpPr>
        <p:spPr/>
        <p:txBody>
          <a:bodyPr/>
          <a:lstStyle/>
          <a:p>
            <a:r>
              <a:rPr lang="de-DE" dirty="0" smtClean="0"/>
              <a:t> </a:t>
            </a:r>
            <a:endParaRPr lang="de-DE" dirty="0"/>
          </a:p>
        </p:txBody>
      </p:sp>
      <p:sp>
        <p:nvSpPr>
          <p:cNvPr id="6" name="Titel 2"/>
          <p:cNvSpPr>
            <a:spLocks noGrp="1"/>
          </p:cNvSpPr>
          <p:nvPr>
            <p:ph type="ctrTitle"/>
          </p:nvPr>
        </p:nvSpPr>
        <p:spPr>
          <a:xfrm>
            <a:off x="467544" y="260648"/>
            <a:ext cx="8208912" cy="1196752"/>
          </a:xfrm>
        </p:spPr>
        <p:txBody>
          <a:bodyPr/>
          <a:lstStyle/>
          <a:p>
            <a:pPr marL="627063" indent="-627063">
              <a:lnSpc>
                <a:spcPts val="3000"/>
              </a:lnSpc>
            </a:pPr>
            <a:r>
              <a:rPr lang="de-DE" dirty="0" smtClean="0"/>
              <a:t>III. Reform der </a:t>
            </a:r>
            <a:r>
              <a:rPr lang="de-DE" dirty="0" err="1" smtClean="0"/>
              <a:t>Missbrauchsaufsicht</a:t>
            </a:r>
            <a:r>
              <a:rPr lang="de-DE" dirty="0" smtClean="0"/>
              <a:t/>
            </a:r>
            <a:br>
              <a:rPr lang="de-DE" dirty="0" smtClean="0"/>
            </a:br>
            <a:r>
              <a:rPr lang="de-DE" sz="2400" dirty="0" smtClean="0">
                <a:solidFill>
                  <a:schemeClr val="accent2">
                    <a:lumMod val="60000"/>
                    <a:lumOff val="40000"/>
                  </a:schemeClr>
                </a:solidFill>
              </a:rPr>
              <a:t>§ 19a Verhaltenspflichten für Unternehmen mit überragender marktübergreifender Bedeutung (1)</a:t>
            </a:r>
            <a:endParaRPr lang="de-DE" sz="2400" dirty="0">
              <a:solidFill>
                <a:schemeClr val="accent2">
                  <a:lumMod val="60000"/>
                  <a:lumOff val="40000"/>
                </a:schemeClr>
              </a:solidFill>
            </a:endParaRPr>
          </a:p>
        </p:txBody>
      </p:sp>
    </p:spTree>
    <p:extLst>
      <p:ext uri="{BB962C8B-B14F-4D97-AF65-F5344CB8AC3E}">
        <p14:creationId xmlns:p14="http://schemas.microsoft.com/office/powerpoint/2010/main" val="19876044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subTitle" idx="1"/>
          </p:nvPr>
        </p:nvSpPr>
        <p:spPr>
          <a:xfrm>
            <a:off x="467544" y="1844824"/>
            <a:ext cx="8172000" cy="3960440"/>
          </a:xfrm>
        </p:spPr>
        <p:txBody>
          <a:bodyPr/>
          <a:lstStyle/>
          <a:p>
            <a:pPr defTabSz="359999" eaLnBrk="1" fontAlgn="auto" hangingPunct="1">
              <a:spcBef>
                <a:spcPts val="0"/>
              </a:spcBef>
              <a:spcAft>
                <a:spcPts val="1200"/>
              </a:spcAft>
              <a:buClrTx/>
              <a:buSzTx/>
            </a:pPr>
            <a:r>
              <a:rPr lang="de-DE" sz="2400" dirty="0" smtClean="0"/>
              <a:t>	§ 19a Abs. 1</a:t>
            </a:r>
          </a:p>
          <a:p>
            <a:pPr marL="631825" indent="-273050" defTabSz="631825" eaLnBrk="1" fontAlgn="auto" hangingPunct="1">
              <a:spcBef>
                <a:spcPts val="0"/>
              </a:spcBef>
              <a:spcAft>
                <a:spcPts val="1200"/>
              </a:spcAft>
              <a:buClrTx/>
              <a:buSzTx/>
              <a:buFont typeface="Arial" panose="020B0604020202020204" pitchFamily="34" charset="0"/>
              <a:buChar char="•"/>
            </a:pPr>
            <a:r>
              <a:rPr lang="de-DE" sz="2400" dirty="0" smtClean="0"/>
              <a:t> Satz 1: Bundeskartellamt kann </a:t>
            </a:r>
            <a:r>
              <a:rPr lang="de-DE" sz="2400" b="1" dirty="0" smtClean="0"/>
              <a:t>durch Verfügung feststellen</a:t>
            </a:r>
            <a:r>
              <a:rPr lang="de-DE" sz="2400" dirty="0" smtClean="0"/>
              <a:t>, </a:t>
            </a:r>
            <a:r>
              <a:rPr lang="de-DE" sz="2400" dirty="0" err="1" smtClean="0"/>
              <a:t>dass</a:t>
            </a:r>
            <a:r>
              <a:rPr lang="de-DE" sz="2400" dirty="0" smtClean="0"/>
              <a:t> einem Unternehmen, das </a:t>
            </a:r>
            <a:r>
              <a:rPr lang="de-DE" sz="2400" b="1" dirty="0" smtClean="0"/>
              <a:t>in erheblichem Umfang </a:t>
            </a:r>
            <a:r>
              <a:rPr lang="de-DE" sz="2400" dirty="0" smtClean="0"/>
              <a:t>auf Märkten im Sinne des § 18 Absatz 3a tätig ist, eine </a:t>
            </a:r>
            <a:r>
              <a:rPr lang="de-DE" sz="2400" b="1" dirty="0" smtClean="0"/>
              <a:t>überragende marktübergreifende Bedeutung </a:t>
            </a:r>
            <a:r>
              <a:rPr lang="de-DE" sz="2400" dirty="0" smtClean="0"/>
              <a:t>für den Wettbewerb zukommt. </a:t>
            </a:r>
          </a:p>
          <a:p>
            <a:pPr marL="631825" indent="-273050" defTabSz="631825" eaLnBrk="1" fontAlgn="auto" hangingPunct="1">
              <a:spcBef>
                <a:spcPts val="0"/>
              </a:spcBef>
              <a:spcAft>
                <a:spcPts val="1200"/>
              </a:spcAft>
              <a:buClrTx/>
              <a:buSzTx/>
              <a:buFont typeface="Arial" panose="020B0604020202020204" pitchFamily="34" charset="0"/>
              <a:buChar char="•"/>
            </a:pPr>
            <a:r>
              <a:rPr lang="de-DE" sz="2400" dirty="0" smtClean="0"/>
              <a:t>Satz 2 enthält </a:t>
            </a:r>
            <a:r>
              <a:rPr lang="de-DE" sz="2400" b="1" dirty="0" smtClean="0"/>
              <a:t>nicht abschließende </a:t>
            </a:r>
            <a:r>
              <a:rPr lang="de-DE" sz="2400" dirty="0" smtClean="0"/>
              <a:t>Liste von </a:t>
            </a:r>
            <a:r>
              <a:rPr lang="de-DE" sz="2400" b="1" dirty="0" smtClean="0"/>
              <a:t>Kriterien</a:t>
            </a:r>
            <a:r>
              <a:rPr lang="de-DE" sz="2400" dirty="0"/>
              <a:t> </a:t>
            </a:r>
            <a:r>
              <a:rPr lang="de-DE" sz="2400" dirty="0" smtClean="0"/>
              <a:t>zur </a:t>
            </a:r>
            <a:r>
              <a:rPr lang="de-DE" sz="2400" b="1" dirty="0" smtClean="0"/>
              <a:t>Feststellung</a:t>
            </a:r>
            <a:r>
              <a:rPr lang="de-DE" sz="2400" dirty="0" smtClean="0"/>
              <a:t> des </a:t>
            </a:r>
            <a:r>
              <a:rPr lang="de-DE" sz="2400" b="1" dirty="0" smtClean="0"/>
              <a:t>wettbewerblichen Potentials </a:t>
            </a:r>
            <a:r>
              <a:rPr lang="de-DE" sz="2400" dirty="0" smtClean="0"/>
              <a:t>eines Unternehmens.</a:t>
            </a:r>
          </a:p>
        </p:txBody>
      </p:sp>
      <p:sp>
        <p:nvSpPr>
          <p:cNvPr id="4" name="Fußzeilenplatzhalter 3"/>
          <p:cNvSpPr>
            <a:spLocks noGrp="1"/>
          </p:cNvSpPr>
          <p:nvPr>
            <p:ph type="ftr" sz="quarter" idx="10"/>
          </p:nvPr>
        </p:nvSpPr>
        <p:spPr/>
        <p:txBody>
          <a:bodyPr/>
          <a:lstStyle/>
          <a:p>
            <a:r>
              <a:rPr lang="de-DE" dirty="0" smtClean="0"/>
              <a:t> </a:t>
            </a:r>
            <a:endParaRPr lang="de-DE" dirty="0"/>
          </a:p>
        </p:txBody>
      </p:sp>
      <p:sp>
        <p:nvSpPr>
          <p:cNvPr id="6" name="Titel 2"/>
          <p:cNvSpPr>
            <a:spLocks noGrp="1"/>
          </p:cNvSpPr>
          <p:nvPr>
            <p:ph type="ctrTitle"/>
          </p:nvPr>
        </p:nvSpPr>
        <p:spPr>
          <a:xfrm>
            <a:off x="467544" y="332656"/>
            <a:ext cx="8208912" cy="1124744"/>
          </a:xfrm>
        </p:spPr>
        <p:txBody>
          <a:bodyPr/>
          <a:lstStyle/>
          <a:p>
            <a:pPr marL="627063" indent="-627063"/>
            <a:r>
              <a:rPr lang="de-DE" dirty="0" smtClean="0"/>
              <a:t>III. Reform der </a:t>
            </a:r>
            <a:r>
              <a:rPr lang="de-DE" dirty="0" err="1" smtClean="0"/>
              <a:t>Missbrauchsaufsicht</a:t>
            </a:r>
            <a:r>
              <a:rPr lang="de-DE" dirty="0" smtClean="0"/>
              <a:t/>
            </a:r>
            <a:br>
              <a:rPr lang="de-DE" dirty="0" smtClean="0"/>
            </a:br>
            <a:r>
              <a:rPr lang="de-DE" sz="2400" dirty="0" smtClean="0">
                <a:solidFill>
                  <a:schemeClr val="accent2">
                    <a:lumMod val="60000"/>
                    <a:lumOff val="40000"/>
                  </a:schemeClr>
                </a:solidFill>
              </a:rPr>
              <a:t>§ 19a Verhaltenspflichten für Unternehmen mit überragender marktübergreifender Bedeutung (2)</a:t>
            </a:r>
            <a:endParaRPr lang="de-DE" sz="2400" dirty="0">
              <a:solidFill>
                <a:schemeClr val="accent2">
                  <a:lumMod val="60000"/>
                  <a:lumOff val="40000"/>
                </a:schemeClr>
              </a:solidFill>
            </a:endParaRPr>
          </a:p>
        </p:txBody>
      </p:sp>
    </p:spTree>
    <p:extLst>
      <p:ext uri="{BB962C8B-B14F-4D97-AF65-F5344CB8AC3E}">
        <p14:creationId xmlns:p14="http://schemas.microsoft.com/office/powerpoint/2010/main" val="34050474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subTitle" idx="1"/>
          </p:nvPr>
        </p:nvSpPr>
        <p:spPr>
          <a:xfrm>
            <a:off x="467544" y="1700808"/>
            <a:ext cx="8172000" cy="4104456"/>
          </a:xfrm>
        </p:spPr>
        <p:txBody>
          <a:bodyPr/>
          <a:lstStyle/>
          <a:p>
            <a:pPr defTabSz="359999" eaLnBrk="1" fontAlgn="auto" hangingPunct="1">
              <a:spcBef>
                <a:spcPts val="0"/>
              </a:spcBef>
              <a:spcAft>
                <a:spcPts val="1200"/>
              </a:spcAft>
              <a:buClrTx/>
              <a:buSzTx/>
            </a:pPr>
            <a:r>
              <a:rPr lang="de-DE" sz="2400" dirty="0" smtClean="0"/>
              <a:t>  </a:t>
            </a:r>
            <a:r>
              <a:rPr lang="de-DE" sz="2200" dirty="0" smtClean="0"/>
              <a:t>§ 19a Abs. 2 Bundeskartellamt kann untersagen:</a:t>
            </a:r>
          </a:p>
          <a:p>
            <a:pPr marL="719138" indent="-366713" defTabSz="359999" eaLnBrk="1" fontAlgn="auto" hangingPunct="1">
              <a:spcBef>
                <a:spcPts val="0"/>
              </a:spcBef>
              <a:spcAft>
                <a:spcPts val="1200"/>
              </a:spcAft>
              <a:buClrTx/>
              <a:buSzTx/>
              <a:buFont typeface="Arial" panose="020B0604020202020204" pitchFamily="34" charset="0"/>
              <a:buChar char="•"/>
            </a:pPr>
            <a:r>
              <a:rPr lang="de-DE" sz="2200" dirty="0" smtClean="0"/>
              <a:t>Angebote </a:t>
            </a:r>
            <a:r>
              <a:rPr lang="de-DE" sz="2200" dirty="0"/>
              <a:t>von Wettbewerbern anders zu behandeln als </a:t>
            </a:r>
            <a:r>
              <a:rPr lang="de-DE" sz="2200" dirty="0" smtClean="0"/>
              <a:t>eigene Angebote (Selbstbegünstigungsverbot);</a:t>
            </a:r>
          </a:p>
          <a:p>
            <a:pPr marL="719138" indent="-366713" defTabSz="359999" eaLnBrk="1" fontAlgn="auto" hangingPunct="1">
              <a:spcBef>
                <a:spcPts val="0"/>
              </a:spcBef>
              <a:spcAft>
                <a:spcPts val="1200"/>
              </a:spcAft>
              <a:buClrTx/>
              <a:buSzTx/>
              <a:buFont typeface="Arial" panose="020B0604020202020204" pitchFamily="34" charset="0"/>
              <a:buChar char="•"/>
            </a:pPr>
            <a:r>
              <a:rPr lang="de-DE" sz="2200" dirty="0" smtClean="0"/>
              <a:t>„Hebeln“ von Märkten</a:t>
            </a:r>
            <a:endParaRPr lang="de-DE" sz="2200" dirty="0"/>
          </a:p>
          <a:p>
            <a:pPr marL="719138" indent="-366713" defTabSz="359999" eaLnBrk="1" fontAlgn="auto" hangingPunct="1">
              <a:spcBef>
                <a:spcPts val="0"/>
              </a:spcBef>
              <a:spcAft>
                <a:spcPts val="1200"/>
              </a:spcAft>
              <a:buClrTx/>
              <a:buSzTx/>
              <a:buFont typeface="Arial" panose="020B0604020202020204" pitchFamily="34" charset="0"/>
              <a:buChar char="•"/>
            </a:pPr>
            <a:r>
              <a:rPr lang="de-DE" sz="2200" dirty="0" smtClean="0"/>
              <a:t>durch </a:t>
            </a:r>
            <a:r>
              <a:rPr lang="de-DE" sz="2200" dirty="0"/>
              <a:t>die Nutzung der (…) Daten auf einem anderen Markt Marktzutrittsschranken zu </a:t>
            </a:r>
            <a:r>
              <a:rPr lang="de-DE" sz="2200" dirty="0" smtClean="0"/>
              <a:t>errichten</a:t>
            </a:r>
            <a:endParaRPr lang="de-DE" sz="2200" dirty="0"/>
          </a:p>
          <a:p>
            <a:pPr marL="719138" indent="-366713" defTabSz="359999" eaLnBrk="1" fontAlgn="auto" hangingPunct="1">
              <a:spcBef>
                <a:spcPts val="0"/>
              </a:spcBef>
              <a:spcAft>
                <a:spcPts val="1200"/>
              </a:spcAft>
              <a:buClrTx/>
              <a:buSzTx/>
              <a:buFont typeface="Arial" panose="020B0604020202020204" pitchFamily="34" charset="0"/>
              <a:buChar char="•"/>
            </a:pPr>
            <a:r>
              <a:rPr lang="de-DE" sz="2200" dirty="0"/>
              <a:t>die Interoperabilität von Produkten oder Leistungen oder die Portabilität von Daten zu erschweren</a:t>
            </a:r>
          </a:p>
          <a:p>
            <a:pPr marL="719138" indent="-366713" defTabSz="359999" eaLnBrk="1" fontAlgn="auto" hangingPunct="1">
              <a:spcBef>
                <a:spcPts val="0"/>
              </a:spcBef>
              <a:spcAft>
                <a:spcPts val="1200"/>
              </a:spcAft>
              <a:buClrTx/>
              <a:buSzTx/>
              <a:buFont typeface="Arial" panose="020B0604020202020204" pitchFamily="34" charset="0"/>
              <a:buChar char="•"/>
            </a:pPr>
            <a:r>
              <a:rPr lang="de-DE" sz="2200" dirty="0"/>
              <a:t>andere Unternehmen unzureichend über den Umfang, die Qualität oder den Erfolg der (…) Leistung zu informieren</a:t>
            </a:r>
          </a:p>
        </p:txBody>
      </p:sp>
      <p:sp>
        <p:nvSpPr>
          <p:cNvPr id="4" name="Fußzeilenplatzhalter 3"/>
          <p:cNvSpPr>
            <a:spLocks noGrp="1"/>
          </p:cNvSpPr>
          <p:nvPr>
            <p:ph type="ftr" sz="quarter" idx="10"/>
          </p:nvPr>
        </p:nvSpPr>
        <p:spPr/>
        <p:txBody>
          <a:bodyPr/>
          <a:lstStyle/>
          <a:p>
            <a:r>
              <a:rPr lang="de-DE" dirty="0" smtClean="0"/>
              <a:t> </a:t>
            </a:r>
            <a:endParaRPr lang="de-DE" dirty="0"/>
          </a:p>
        </p:txBody>
      </p:sp>
      <p:sp>
        <p:nvSpPr>
          <p:cNvPr id="6" name="Titel 2"/>
          <p:cNvSpPr>
            <a:spLocks noGrp="1"/>
          </p:cNvSpPr>
          <p:nvPr>
            <p:ph type="ctrTitle"/>
          </p:nvPr>
        </p:nvSpPr>
        <p:spPr>
          <a:xfrm>
            <a:off x="467544" y="332656"/>
            <a:ext cx="8208912" cy="1124744"/>
          </a:xfrm>
        </p:spPr>
        <p:txBody>
          <a:bodyPr/>
          <a:lstStyle/>
          <a:p>
            <a:pPr marL="627063" indent="-627063">
              <a:lnSpc>
                <a:spcPts val="2900"/>
              </a:lnSpc>
            </a:pPr>
            <a:r>
              <a:rPr lang="de-DE" dirty="0" smtClean="0"/>
              <a:t>III. Reform der </a:t>
            </a:r>
            <a:r>
              <a:rPr lang="de-DE" dirty="0" err="1" smtClean="0"/>
              <a:t>Missbrauchsaufsicht</a:t>
            </a:r>
            <a:r>
              <a:rPr lang="de-DE" dirty="0" smtClean="0"/>
              <a:t/>
            </a:r>
            <a:br>
              <a:rPr lang="de-DE" dirty="0" smtClean="0"/>
            </a:br>
            <a:r>
              <a:rPr lang="de-DE" sz="2400" dirty="0" smtClean="0">
                <a:solidFill>
                  <a:schemeClr val="accent2">
                    <a:lumMod val="60000"/>
                    <a:lumOff val="40000"/>
                  </a:schemeClr>
                </a:solidFill>
              </a:rPr>
              <a:t>§ </a:t>
            </a:r>
            <a:r>
              <a:rPr lang="de-DE" sz="2400" dirty="0">
                <a:solidFill>
                  <a:schemeClr val="accent2">
                    <a:lumMod val="60000"/>
                    <a:lumOff val="40000"/>
                  </a:schemeClr>
                </a:solidFill>
              </a:rPr>
              <a:t>19a Verhaltenspflichten für Unternehmen mit überragender marktübergreifender Bedeutung </a:t>
            </a:r>
            <a:r>
              <a:rPr lang="de-DE" sz="2400" dirty="0" smtClean="0">
                <a:solidFill>
                  <a:schemeClr val="accent2">
                    <a:lumMod val="60000"/>
                    <a:lumOff val="40000"/>
                  </a:schemeClr>
                </a:solidFill>
              </a:rPr>
              <a:t>(3)</a:t>
            </a:r>
            <a:endParaRPr lang="de-DE" sz="2400" dirty="0">
              <a:solidFill>
                <a:schemeClr val="accent2">
                  <a:lumMod val="60000"/>
                  <a:lumOff val="40000"/>
                </a:schemeClr>
              </a:solidFill>
            </a:endParaRPr>
          </a:p>
        </p:txBody>
      </p:sp>
    </p:spTree>
    <p:extLst>
      <p:ext uri="{BB962C8B-B14F-4D97-AF65-F5344CB8AC3E}">
        <p14:creationId xmlns:p14="http://schemas.microsoft.com/office/powerpoint/2010/main" val="1361574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subTitle" idx="1"/>
          </p:nvPr>
        </p:nvSpPr>
        <p:spPr/>
        <p:txBody>
          <a:bodyPr/>
          <a:lstStyle/>
          <a:p>
            <a:pPr lvl="0" defTabSz="359999" eaLnBrk="1" fontAlgn="auto" hangingPunct="1">
              <a:spcBef>
                <a:spcPts val="0"/>
              </a:spcBef>
              <a:spcAft>
                <a:spcPts val="0"/>
              </a:spcAft>
              <a:buClrTx/>
              <a:buSzTx/>
            </a:pPr>
            <a:endParaRPr lang="de-DE" sz="2400" b="1" dirty="0"/>
          </a:p>
          <a:p>
            <a:pPr marL="722313" indent="-357188">
              <a:buFont typeface="Arial" panose="020B0604020202020204" pitchFamily="34" charset="0"/>
              <a:buChar char="•"/>
            </a:pPr>
            <a:r>
              <a:rPr lang="de-DE" sz="2400" dirty="0" smtClean="0"/>
              <a:t>Abs. 2: Kodifizierung </a:t>
            </a:r>
            <a:r>
              <a:rPr lang="de-DE" sz="2400" dirty="0"/>
              <a:t>des </a:t>
            </a:r>
            <a:r>
              <a:rPr lang="de-DE" sz="2400" dirty="0" err="1"/>
              <a:t>Vorsitzendenschreibens</a:t>
            </a:r>
            <a:endParaRPr lang="de-DE" sz="2400" dirty="0"/>
          </a:p>
          <a:p>
            <a:pPr marL="722313" indent="-357188">
              <a:buFont typeface="Arial" panose="020B0604020202020204" pitchFamily="34" charset="0"/>
              <a:buChar char="•"/>
            </a:pPr>
            <a:r>
              <a:rPr lang="de-DE" sz="2400" dirty="0" smtClean="0"/>
              <a:t>Abs. 3: Allgemeine </a:t>
            </a:r>
            <a:r>
              <a:rPr lang="de-DE" sz="2400" dirty="0"/>
              <a:t>Grundsätze für Ermessensausübung</a:t>
            </a:r>
          </a:p>
          <a:p>
            <a:pPr marL="722313" indent="-357188">
              <a:buFont typeface="Arial" panose="020B0604020202020204" pitchFamily="34" charset="0"/>
              <a:buChar char="•"/>
            </a:pPr>
            <a:r>
              <a:rPr lang="de-DE" sz="2400" dirty="0" smtClean="0"/>
              <a:t>Abs. 4: Einführung einer Soll-Frist von sechs Monaten für eine Entscheidung, </a:t>
            </a:r>
            <a:r>
              <a:rPr lang="de-DE" sz="2400" dirty="0"/>
              <a:t>wenn </a:t>
            </a:r>
            <a:r>
              <a:rPr lang="de-DE" sz="2400" dirty="0">
                <a:solidFill>
                  <a:srgbClr val="00A0D2"/>
                </a:solidFill>
              </a:rPr>
              <a:t>„ein erhebliches rechtliches und wirtschaftliches Interesse an einer solchen Entscheidung“ </a:t>
            </a:r>
            <a:r>
              <a:rPr lang="de-DE" sz="2400" dirty="0"/>
              <a:t>besteht. </a:t>
            </a:r>
            <a:endParaRPr lang="de-DE" sz="2400" dirty="0" smtClean="0"/>
          </a:p>
          <a:p>
            <a:pPr marL="722313" indent="-357188">
              <a:buFont typeface="Arial" panose="020B0604020202020204" pitchFamily="34" charset="0"/>
              <a:buChar char="•"/>
            </a:pPr>
            <a:r>
              <a:rPr lang="de-DE" sz="2400" dirty="0" smtClean="0"/>
              <a:t>VO 1/2003 als Grenze für nationale Regelungen</a:t>
            </a:r>
            <a:endParaRPr lang="de-DE" sz="2400" dirty="0"/>
          </a:p>
        </p:txBody>
      </p:sp>
      <p:sp>
        <p:nvSpPr>
          <p:cNvPr id="4" name="Fußzeilenplatzhalter 3"/>
          <p:cNvSpPr>
            <a:spLocks noGrp="1"/>
          </p:cNvSpPr>
          <p:nvPr>
            <p:ph type="ftr" sz="quarter" idx="10"/>
          </p:nvPr>
        </p:nvSpPr>
        <p:spPr/>
        <p:txBody>
          <a:bodyPr/>
          <a:lstStyle/>
          <a:p>
            <a:r>
              <a:rPr lang="de-DE" dirty="0" smtClean="0"/>
              <a:t> </a:t>
            </a:r>
            <a:endParaRPr lang="de-DE" dirty="0"/>
          </a:p>
        </p:txBody>
      </p:sp>
      <p:sp>
        <p:nvSpPr>
          <p:cNvPr id="7" name="Titel 2"/>
          <p:cNvSpPr>
            <a:spLocks noGrp="1"/>
          </p:cNvSpPr>
          <p:nvPr>
            <p:ph type="ctrTitle"/>
          </p:nvPr>
        </p:nvSpPr>
        <p:spPr>
          <a:xfrm>
            <a:off x="467544" y="476672"/>
            <a:ext cx="8208912" cy="980728"/>
          </a:xfrm>
        </p:spPr>
        <p:txBody>
          <a:bodyPr/>
          <a:lstStyle/>
          <a:p>
            <a:pPr marL="533400" indent="-533400">
              <a:tabLst>
                <a:tab pos="719138" algn="l"/>
              </a:tabLst>
            </a:pPr>
            <a:r>
              <a:rPr lang="de-DE" dirty="0" smtClean="0"/>
              <a:t>IV. Weitere </a:t>
            </a:r>
            <a:r>
              <a:rPr lang="de-DE" dirty="0" smtClean="0"/>
              <a:t>Themen:</a:t>
            </a:r>
            <a:br>
              <a:rPr lang="de-DE" dirty="0" smtClean="0"/>
            </a:br>
            <a:r>
              <a:rPr lang="de-DE" dirty="0" smtClean="0"/>
              <a:t>Mehr </a:t>
            </a:r>
            <a:r>
              <a:rPr lang="de-DE" dirty="0" smtClean="0"/>
              <a:t>Rechtssicherheit für Kooperationen</a:t>
            </a:r>
            <a:br>
              <a:rPr lang="de-DE" dirty="0" smtClean="0"/>
            </a:br>
            <a:r>
              <a:rPr lang="de-DE" sz="2400" dirty="0" smtClean="0">
                <a:solidFill>
                  <a:schemeClr val="accent2">
                    <a:lumMod val="60000"/>
                    <a:lumOff val="40000"/>
                  </a:schemeClr>
                </a:solidFill>
              </a:rPr>
              <a:t>Änderungen in § 32c</a:t>
            </a:r>
            <a:endParaRPr lang="de-DE" sz="2400" dirty="0">
              <a:solidFill>
                <a:schemeClr val="accent2">
                  <a:lumMod val="60000"/>
                  <a:lumOff val="40000"/>
                </a:schemeClr>
              </a:solidFill>
            </a:endParaRPr>
          </a:p>
        </p:txBody>
      </p:sp>
    </p:spTree>
    <p:extLst>
      <p:ext uri="{BB962C8B-B14F-4D97-AF65-F5344CB8AC3E}">
        <p14:creationId xmlns:p14="http://schemas.microsoft.com/office/powerpoint/2010/main" val="5293325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subTitle" idx="1"/>
          </p:nvPr>
        </p:nvSpPr>
        <p:spPr/>
        <p:txBody>
          <a:bodyPr/>
          <a:lstStyle/>
          <a:p>
            <a:r>
              <a:rPr lang="de-DE" sz="2400" dirty="0" smtClean="0">
                <a:solidFill>
                  <a:srgbClr val="00A0D2"/>
                </a:solidFill>
              </a:rPr>
              <a:t>„(</a:t>
            </a:r>
            <a:r>
              <a:rPr lang="de-DE" sz="2400" dirty="0">
                <a:solidFill>
                  <a:srgbClr val="00A0D2"/>
                </a:solidFill>
              </a:rPr>
              <a:t>1) Die Kartellbehörde kann von Amts wegen </a:t>
            </a:r>
            <a:r>
              <a:rPr lang="de-DE" sz="2400" dirty="0" smtClean="0">
                <a:solidFill>
                  <a:srgbClr val="00A0D2"/>
                </a:solidFill>
              </a:rPr>
              <a:t>einstweilige </a:t>
            </a:r>
            <a:r>
              <a:rPr lang="de-DE" sz="2400" dirty="0">
                <a:solidFill>
                  <a:srgbClr val="00A0D2"/>
                </a:solidFill>
              </a:rPr>
              <a:t>Maßnahmen anordnen, wenn eine </a:t>
            </a:r>
            <a:r>
              <a:rPr lang="de-DE" sz="2400" dirty="0" smtClean="0">
                <a:solidFill>
                  <a:srgbClr val="00A0D2"/>
                </a:solidFill>
              </a:rPr>
              <a:t>Zuwiderhandlung </a:t>
            </a:r>
            <a:r>
              <a:rPr lang="de-DE" sz="2400" dirty="0">
                <a:solidFill>
                  <a:srgbClr val="00A0D2"/>
                </a:solidFill>
              </a:rPr>
              <a:t>im Sinne von § 32 Absatz 1 </a:t>
            </a:r>
            <a:r>
              <a:rPr lang="de-DE" sz="2400" b="1" dirty="0" smtClean="0">
                <a:solidFill>
                  <a:srgbClr val="00A0D2"/>
                </a:solidFill>
              </a:rPr>
              <a:t>überwiegend </a:t>
            </a:r>
            <a:r>
              <a:rPr lang="de-DE" sz="2400" b="1" dirty="0">
                <a:solidFill>
                  <a:srgbClr val="00A0D2"/>
                </a:solidFill>
              </a:rPr>
              <a:t>wahrscheinlich erscheint </a:t>
            </a:r>
            <a:r>
              <a:rPr lang="de-DE" sz="2400" dirty="0">
                <a:solidFill>
                  <a:srgbClr val="00A0D2"/>
                </a:solidFill>
              </a:rPr>
              <a:t>und die </a:t>
            </a:r>
            <a:r>
              <a:rPr lang="de-DE" sz="2400" dirty="0" smtClean="0">
                <a:solidFill>
                  <a:srgbClr val="00A0D2"/>
                </a:solidFill>
              </a:rPr>
              <a:t>Anordnung </a:t>
            </a:r>
            <a:r>
              <a:rPr lang="de-DE" sz="2400" b="1" dirty="0">
                <a:solidFill>
                  <a:srgbClr val="00A0D2"/>
                </a:solidFill>
              </a:rPr>
              <a:t>zum Schutz des Wettbewerbs oder aufgrund einer unmittelbar drohenden, schwerwiegenden Beeinträchtigung eines anderen Unternehmens geboten ist</a:t>
            </a:r>
            <a:r>
              <a:rPr lang="de-DE" sz="2400" dirty="0">
                <a:solidFill>
                  <a:srgbClr val="00A0D2"/>
                </a:solidFill>
              </a:rPr>
              <a:t>. </a:t>
            </a:r>
            <a:endParaRPr lang="de-DE" sz="2400" dirty="0" smtClean="0">
              <a:solidFill>
                <a:srgbClr val="00A0D2"/>
              </a:solidFill>
            </a:endParaRPr>
          </a:p>
          <a:p>
            <a:r>
              <a:rPr lang="de-DE" sz="2400" dirty="0" smtClean="0">
                <a:solidFill>
                  <a:srgbClr val="00A0D2"/>
                </a:solidFill>
              </a:rPr>
              <a:t>Dies </a:t>
            </a:r>
            <a:r>
              <a:rPr lang="de-DE" sz="2400" dirty="0">
                <a:solidFill>
                  <a:srgbClr val="00A0D2"/>
                </a:solidFill>
              </a:rPr>
              <a:t>gilt nicht, sofern das betroffene Unternehmen Tatsachen glaubhaft macht, nach denen die Anordnung eine unbillige, nicht durch überwiegende öffentliche Interessen gebotene Härte zur Folge hätte.“</a:t>
            </a:r>
          </a:p>
          <a:p>
            <a:endParaRPr lang="de-DE" sz="2400" b="1" dirty="0"/>
          </a:p>
        </p:txBody>
      </p:sp>
      <p:sp>
        <p:nvSpPr>
          <p:cNvPr id="4" name="Fußzeilenplatzhalter 3"/>
          <p:cNvSpPr>
            <a:spLocks noGrp="1"/>
          </p:cNvSpPr>
          <p:nvPr>
            <p:ph type="ftr" sz="quarter" idx="10"/>
          </p:nvPr>
        </p:nvSpPr>
        <p:spPr/>
        <p:txBody>
          <a:bodyPr/>
          <a:lstStyle/>
          <a:p>
            <a:r>
              <a:rPr lang="de-DE" dirty="0" smtClean="0"/>
              <a:t> </a:t>
            </a:r>
            <a:endParaRPr lang="de-DE" dirty="0"/>
          </a:p>
        </p:txBody>
      </p:sp>
      <p:sp>
        <p:nvSpPr>
          <p:cNvPr id="7" name="Titel 2"/>
          <p:cNvSpPr>
            <a:spLocks noGrp="1"/>
          </p:cNvSpPr>
          <p:nvPr>
            <p:ph type="ctrTitle"/>
          </p:nvPr>
        </p:nvSpPr>
        <p:spPr>
          <a:xfrm>
            <a:off x="467544" y="476672"/>
            <a:ext cx="8208912" cy="980728"/>
          </a:xfrm>
        </p:spPr>
        <p:txBody>
          <a:bodyPr/>
          <a:lstStyle/>
          <a:p>
            <a:pPr marL="533400" indent="-533400">
              <a:tabLst>
                <a:tab pos="719138" algn="l"/>
              </a:tabLst>
            </a:pPr>
            <a:r>
              <a:rPr lang="de-DE" dirty="0" smtClean="0"/>
              <a:t>IV. Weitere Themen: Einstweilige Maßnahmen</a:t>
            </a:r>
            <a:br>
              <a:rPr lang="de-DE" dirty="0" smtClean="0"/>
            </a:br>
            <a:r>
              <a:rPr lang="de-DE" sz="2400" dirty="0" smtClean="0">
                <a:solidFill>
                  <a:schemeClr val="accent2">
                    <a:lumMod val="60000"/>
                    <a:lumOff val="40000"/>
                  </a:schemeClr>
                </a:solidFill>
              </a:rPr>
              <a:t>Änderungen in § 32a</a:t>
            </a:r>
            <a:endParaRPr lang="de-DE" sz="2400" dirty="0">
              <a:solidFill>
                <a:schemeClr val="accent2">
                  <a:lumMod val="60000"/>
                  <a:lumOff val="40000"/>
                </a:schemeClr>
              </a:solidFill>
            </a:endParaRPr>
          </a:p>
        </p:txBody>
      </p:sp>
    </p:spTree>
    <p:extLst>
      <p:ext uri="{BB962C8B-B14F-4D97-AF65-F5344CB8AC3E}">
        <p14:creationId xmlns:p14="http://schemas.microsoft.com/office/powerpoint/2010/main" val="7009453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subTitle" idx="1"/>
          </p:nvPr>
        </p:nvSpPr>
        <p:spPr/>
        <p:txBody>
          <a:bodyPr/>
          <a:lstStyle/>
          <a:p>
            <a:endParaRPr lang="de-DE" sz="2400" b="1" dirty="0"/>
          </a:p>
          <a:p>
            <a:pPr marL="719138" indent="-366713">
              <a:buFont typeface="Arial" panose="020B0604020202020204" pitchFamily="34" charset="0"/>
              <a:buChar char="•"/>
            </a:pPr>
            <a:r>
              <a:rPr lang="de-DE" sz="2400" dirty="0" smtClean="0"/>
              <a:t>Ziel: bessere Operabilität, v.a. in Digitalfällen</a:t>
            </a:r>
          </a:p>
          <a:p>
            <a:pPr marL="719138" indent="-366713">
              <a:buFont typeface="Arial" panose="020B0604020202020204" pitchFamily="34" charset="0"/>
              <a:buChar char="•"/>
            </a:pPr>
            <a:r>
              <a:rPr lang="de-DE" sz="2400" dirty="0" smtClean="0"/>
              <a:t>Absenkung Voraussetzungen für Gefährdungslage</a:t>
            </a:r>
          </a:p>
          <a:p>
            <a:pPr marL="719138" indent="-366713">
              <a:buFont typeface="Arial" panose="020B0604020202020204" pitchFamily="34" charset="0"/>
              <a:buChar char="•"/>
            </a:pPr>
            <a:r>
              <a:rPr lang="de-DE" sz="2400" dirty="0"/>
              <a:t>Absenkung Voraussetzungen </a:t>
            </a:r>
            <a:r>
              <a:rPr lang="de-DE" sz="2400" dirty="0" smtClean="0"/>
              <a:t>an den Nachweis</a:t>
            </a:r>
          </a:p>
          <a:p>
            <a:pPr marL="719138" indent="-366713">
              <a:buFont typeface="Arial" panose="020B0604020202020204" pitchFamily="34" charset="0"/>
              <a:buChar char="•"/>
            </a:pPr>
            <a:r>
              <a:rPr lang="de-DE" sz="2400" dirty="0" smtClean="0"/>
              <a:t>Herleitung: Rechtsvergleich bzgl. Regelungen in anderen Mitgliedstaaten (u.a. UK. Frankreich), Anforderungen in Parallelvorschrift auf EU-Ebene (Art. 8 VO 1/2003) weitgehend deckungsgleich</a:t>
            </a:r>
          </a:p>
          <a:p>
            <a:pPr marL="719138" indent="-366713">
              <a:buFont typeface="Arial" panose="020B0604020202020204" pitchFamily="34" charset="0"/>
              <a:buChar char="•"/>
            </a:pPr>
            <a:r>
              <a:rPr lang="de-DE" sz="2400" dirty="0" smtClean="0"/>
              <a:t>Abgesehen von jüngster KOM-Entscheidung (</a:t>
            </a:r>
            <a:r>
              <a:rPr lang="de-DE" sz="2400" dirty="0" err="1" smtClean="0"/>
              <a:t>Broadcom</a:t>
            </a:r>
            <a:r>
              <a:rPr lang="de-DE" sz="2400" dirty="0" smtClean="0"/>
              <a:t>) keine Anwendungspraxis für § 32a (alt), Art. 8 VO 1/2003</a:t>
            </a:r>
          </a:p>
          <a:p>
            <a:pPr marL="719138" indent="-366713">
              <a:buFont typeface="Arial" panose="020B0604020202020204" pitchFamily="34" charset="0"/>
              <a:buChar char="•"/>
            </a:pPr>
            <a:endParaRPr lang="de-DE" sz="2400" dirty="0">
              <a:solidFill>
                <a:schemeClr val="tx1"/>
              </a:solidFill>
            </a:endParaRPr>
          </a:p>
          <a:p>
            <a:pPr marL="719138" indent="-366713">
              <a:buFont typeface="Arial" panose="020B0604020202020204" pitchFamily="34" charset="0"/>
              <a:buChar char="•"/>
            </a:pPr>
            <a:endParaRPr lang="de-DE" sz="2400" dirty="0">
              <a:solidFill>
                <a:schemeClr val="tx1"/>
              </a:solidFill>
            </a:endParaRPr>
          </a:p>
          <a:p>
            <a:pPr marL="719138" indent="-366713">
              <a:buFont typeface="Arial" panose="020B0604020202020204" pitchFamily="34" charset="0"/>
              <a:buChar char="•"/>
            </a:pPr>
            <a:endParaRPr lang="de-DE" sz="2400" dirty="0" smtClean="0"/>
          </a:p>
        </p:txBody>
      </p:sp>
      <p:sp>
        <p:nvSpPr>
          <p:cNvPr id="4" name="Fußzeilenplatzhalter 3"/>
          <p:cNvSpPr>
            <a:spLocks noGrp="1"/>
          </p:cNvSpPr>
          <p:nvPr>
            <p:ph type="ftr" sz="quarter" idx="10"/>
          </p:nvPr>
        </p:nvSpPr>
        <p:spPr/>
        <p:txBody>
          <a:bodyPr/>
          <a:lstStyle/>
          <a:p>
            <a:r>
              <a:rPr lang="de-DE" dirty="0" smtClean="0"/>
              <a:t> </a:t>
            </a:r>
            <a:endParaRPr lang="de-DE" dirty="0"/>
          </a:p>
        </p:txBody>
      </p:sp>
      <p:sp>
        <p:nvSpPr>
          <p:cNvPr id="7" name="Titel 2"/>
          <p:cNvSpPr>
            <a:spLocks noGrp="1"/>
          </p:cNvSpPr>
          <p:nvPr>
            <p:ph type="ctrTitle"/>
          </p:nvPr>
        </p:nvSpPr>
        <p:spPr>
          <a:xfrm>
            <a:off x="467544" y="476672"/>
            <a:ext cx="8208912" cy="980728"/>
          </a:xfrm>
        </p:spPr>
        <p:txBody>
          <a:bodyPr/>
          <a:lstStyle/>
          <a:p>
            <a:pPr marL="533400" indent="-533400">
              <a:tabLst>
                <a:tab pos="719138" algn="l"/>
              </a:tabLst>
            </a:pPr>
            <a:r>
              <a:rPr lang="de-DE" dirty="0" smtClean="0"/>
              <a:t>IV. Weitere Themen: Einstweilige Maßnahmen</a:t>
            </a:r>
            <a:br>
              <a:rPr lang="de-DE" dirty="0" smtClean="0"/>
            </a:br>
            <a:r>
              <a:rPr lang="de-DE" sz="2400" dirty="0" smtClean="0">
                <a:solidFill>
                  <a:schemeClr val="accent2">
                    <a:lumMod val="60000"/>
                    <a:lumOff val="40000"/>
                  </a:schemeClr>
                </a:solidFill>
              </a:rPr>
              <a:t>Änderungen in § 32a</a:t>
            </a:r>
            <a:endParaRPr lang="de-DE" sz="2400" dirty="0">
              <a:solidFill>
                <a:schemeClr val="accent2">
                  <a:lumMod val="60000"/>
                  <a:lumOff val="40000"/>
                </a:schemeClr>
              </a:solidFill>
            </a:endParaRPr>
          </a:p>
        </p:txBody>
      </p:sp>
    </p:spTree>
    <p:extLst>
      <p:ext uri="{BB962C8B-B14F-4D97-AF65-F5344CB8AC3E}">
        <p14:creationId xmlns:p14="http://schemas.microsoft.com/office/powerpoint/2010/main" val="42921894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subTitle" idx="1"/>
          </p:nvPr>
        </p:nvSpPr>
        <p:spPr>
          <a:xfrm>
            <a:off x="467544" y="1628800"/>
            <a:ext cx="8172000" cy="4320480"/>
          </a:xfrm>
        </p:spPr>
        <p:txBody>
          <a:bodyPr/>
          <a:lstStyle/>
          <a:p>
            <a:pPr>
              <a:spcAft>
                <a:spcPts val="600"/>
              </a:spcAft>
            </a:pPr>
            <a:r>
              <a:rPr lang="de-DE" sz="2400" dirty="0">
                <a:ea typeface="ＭＳ Ｐゴシック"/>
              </a:rPr>
              <a:t> </a:t>
            </a:r>
            <a:endParaRPr lang="de-DE" sz="2400" dirty="0" smtClean="0">
              <a:ea typeface="ＭＳ Ｐゴシック"/>
            </a:endParaRPr>
          </a:p>
        </p:txBody>
      </p:sp>
      <p:sp>
        <p:nvSpPr>
          <p:cNvPr id="3" name="Titel 2"/>
          <p:cNvSpPr>
            <a:spLocks noGrp="1"/>
          </p:cNvSpPr>
          <p:nvPr>
            <p:ph type="ctrTitle"/>
          </p:nvPr>
        </p:nvSpPr>
        <p:spPr>
          <a:xfrm>
            <a:off x="467544" y="476672"/>
            <a:ext cx="8280920" cy="980728"/>
          </a:xfrm>
        </p:spPr>
        <p:txBody>
          <a:bodyPr/>
          <a:lstStyle/>
          <a:p>
            <a:pPr marL="273050" indent="-273050"/>
            <a:r>
              <a:rPr lang="de-DE" dirty="0" smtClean="0"/>
              <a:t>IV. </a:t>
            </a:r>
            <a:r>
              <a:rPr lang="de-DE" dirty="0" smtClean="0"/>
              <a:t>Weitere Themen: Fusionskontrolle</a:t>
            </a:r>
            <a:r>
              <a:rPr lang="de-DE" dirty="0" smtClean="0"/>
              <a:t/>
            </a:r>
            <a:br>
              <a:rPr lang="de-DE" dirty="0" smtClean="0"/>
            </a:br>
            <a:r>
              <a:rPr lang="de-DE" sz="2400" dirty="0" smtClean="0">
                <a:solidFill>
                  <a:schemeClr val="accent2">
                    <a:lumMod val="60000"/>
                    <a:lumOff val="40000"/>
                  </a:schemeClr>
                </a:solidFill>
              </a:rPr>
              <a:t>Beispiele für Akquisitionen großer Digitalunternehmen</a:t>
            </a:r>
            <a:endParaRPr lang="de-DE" sz="2400" dirty="0">
              <a:solidFill>
                <a:schemeClr val="accent2">
                  <a:lumMod val="60000"/>
                  <a:lumOff val="40000"/>
                </a:schemeClr>
              </a:solidFill>
            </a:endParaRPr>
          </a:p>
        </p:txBody>
      </p:sp>
      <p:sp>
        <p:nvSpPr>
          <p:cNvPr id="5" name="Textfeld 4"/>
          <p:cNvSpPr txBox="1"/>
          <p:nvPr/>
        </p:nvSpPr>
        <p:spPr>
          <a:xfrm>
            <a:off x="1907704" y="6316053"/>
            <a:ext cx="6192688" cy="195814"/>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t">
            <a:spAutoFit/>
          </a:bodyPr>
          <a:lstStyle/>
          <a:p>
            <a:r>
              <a:rPr lang="en-US" sz="800" dirty="0" err="1" smtClean="0"/>
              <a:t>Entnommen</a:t>
            </a:r>
            <a:r>
              <a:rPr lang="en-US" sz="800" dirty="0" smtClean="0"/>
              <a:t> </a:t>
            </a:r>
            <a:r>
              <a:rPr lang="en-US" sz="800" dirty="0" err="1" smtClean="0"/>
              <a:t>aus</a:t>
            </a:r>
            <a:r>
              <a:rPr lang="en-US" sz="800" dirty="0" smtClean="0"/>
              <a:t>: Furman et al. 2019: Unlocking digital competition, Report </a:t>
            </a:r>
            <a:r>
              <a:rPr lang="en-US" sz="800" dirty="0"/>
              <a:t>of the </a:t>
            </a:r>
            <a:r>
              <a:rPr lang="en-US" sz="800" dirty="0" smtClean="0"/>
              <a:t>Digital Competition Expert Panel. </a:t>
            </a:r>
            <a:endParaRPr lang="en-US" sz="800" dirty="0"/>
          </a:p>
        </p:txBody>
      </p:sp>
      <p:pic>
        <p:nvPicPr>
          <p:cNvPr id="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5038" b="6777"/>
          <a:stretch/>
        </p:blipFill>
        <p:spPr bwMode="auto">
          <a:xfrm>
            <a:off x="1907703" y="1576189"/>
            <a:ext cx="4959015" cy="43730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749454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subTitle" idx="1"/>
          </p:nvPr>
        </p:nvSpPr>
        <p:spPr/>
        <p:txBody>
          <a:bodyPr/>
          <a:lstStyle/>
          <a:p>
            <a:pPr lvl="0" defTabSz="359999" eaLnBrk="1" fontAlgn="auto" hangingPunct="1">
              <a:spcBef>
                <a:spcPts val="0"/>
              </a:spcBef>
              <a:spcAft>
                <a:spcPts val="600"/>
              </a:spcAft>
              <a:buClrTx/>
              <a:buSzTx/>
            </a:pPr>
            <a:endParaRPr lang="de-DE" sz="2400" b="1" dirty="0" smtClean="0"/>
          </a:p>
          <a:p>
            <a:pPr lvl="0" defTabSz="359999" eaLnBrk="1" fontAlgn="auto" hangingPunct="1">
              <a:spcBef>
                <a:spcPts val="0"/>
              </a:spcBef>
              <a:spcAft>
                <a:spcPts val="600"/>
              </a:spcAft>
              <a:buClrTx/>
              <a:buSzTx/>
            </a:pPr>
            <a:endParaRPr lang="de-DE" sz="2400" b="1" dirty="0"/>
          </a:p>
          <a:p>
            <a:pPr lvl="0" defTabSz="359999" eaLnBrk="1" fontAlgn="auto" hangingPunct="1">
              <a:spcBef>
                <a:spcPts val="0"/>
              </a:spcBef>
              <a:spcAft>
                <a:spcPts val="600"/>
              </a:spcAft>
              <a:buClrTx/>
              <a:buSzTx/>
            </a:pPr>
            <a:endParaRPr lang="de-DE" sz="2400" b="1" dirty="0" smtClean="0"/>
          </a:p>
        </p:txBody>
      </p:sp>
      <p:sp>
        <p:nvSpPr>
          <p:cNvPr id="4" name="Fußzeilenplatzhalter 3"/>
          <p:cNvSpPr>
            <a:spLocks noGrp="1"/>
          </p:cNvSpPr>
          <p:nvPr>
            <p:ph type="ftr" sz="quarter" idx="10"/>
          </p:nvPr>
        </p:nvSpPr>
        <p:spPr/>
        <p:txBody>
          <a:bodyPr/>
          <a:lstStyle/>
          <a:p>
            <a:r>
              <a:rPr lang="de-DE" dirty="0" smtClean="0"/>
              <a:t> </a:t>
            </a:r>
            <a:endParaRPr lang="de-DE" dirty="0"/>
          </a:p>
        </p:txBody>
      </p:sp>
      <p:sp>
        <p:nvSpPr>
          <p:cNvPr id="6" name="_x0000_s0"/>
          <p:cNvSpPr txBox="1">
            <a:spLocks noChangeArrowheads="1"/>
          </p:cNvSpPr>
          <p:nvPr/>
        </p:nvSpPr>
        <p:spPr bwMode="auto">
          <a:xfrm>
            <a:off x="-141288" y="3573463"/>
            <a:ext cx="8121651" cy="256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Text Box 4"/>
          <p:cNvSpPr txBox="1">
            <a:spLocks noChangeArrowheads="1"/>
          </p:cNvSpPr>
          <p:nvPr/>
        </p:nvSpPr>
        <p:spPr bwMode="auto">
          <a:xfrm>
            <a:off x="-141288" y="4478338"/>
            <a:ext cx="8121651"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tabLst>
                <a:tab pos="1463675" algn="r"/>
              </a:tabLst>
              <a:defRPr>
                <a:solidFill>
                  <a:schemeClr val="tx1"/>
                </a:solidFill>
                <a:latin typeface="Arial" pitchFamily="34" charset="0"/>
                <a:cs typeface="Arial" pitchFamily="34" charset="0"/>
              </a:defRPr>
            </a:lvl1pPr>
            <a:lvl2pPr>
              <a:tabLst>
                <a:tab pos="1463675" algn="r"/>
              </a:tabLst>
              <a:defRPr>
                <a:solidFill>
                  <a:schemeClr val="tx1"/>
                </a:solidFill>
                <a:latin typeface="Arial" pitchFamily="34" charset="0"/>
                <a:cs typeface="Arial" pitchFamily="34" charset="0"/>
              </a:defRPr>
            </a:lvl2pPr>
            <a:lvl3pPr>
              <a:tabLst>
                <a:tab pos="1463675" algn="r"/>
              </a:tabLst>
              <a:defRPr>
                <a:solidFill>
                  <a:schemeClr val="tx1"/>
                </a:solidFill>
                <a:latin typeface="Arial" pitchFamily="34" charset="0"/>
                <a:cs typeface="Arial" pitchFamily="34" charset="0"/>
              </a:defRPr>
            </a:lvl3pPr>
            <a:lvl4pPr>
              <a:tabLst>
                <a:tab pos="1463675" algn="r"/>
              </a:tabLst>
              <a:defRPr>
                <a:solidFill>
                  <a:schemeClr val="tx1"/>
                </a:solidFill>
                <a:latin typeface="Arial" pitchFamily="34" charset="0"/>
                <a:cs typeface="Arial" pitchFamily="34" charset="0"/>
              </a:defRPr>
            </a:lvl4pPr>
            <a:lvl5pPr>
              <a:tabLst>
                <a:tab pos="1463675" algn="r"/>
              </a:tabLst>
              <a:defRPr>
                <a:solidFill>
                  <a:schemeClr val="tx1"/>
                </a:solidFill>
                <a:latin typeface="Arial" pitchFamily="34" charset="0"/>
                <a:cs typeface="Arial" pitchFamily="34" charset="0"/>
              </a:defRPr>
            </a:lvl5pPr>
            <a:lvl6pPr fontAlgn="base">
              <a:spcBef>
                <a:spcPct val="0"/>
              </a:spcBef>
              <a:spcAft>
                <a:spcPct val="0"/>
              </a:spcAft>
              <a:tabLst>
                <a:tab pos="1463675" algn="r"/>
              </a:tabLst>
              <a:defRPr>
                <a:solidFill>
                  <a:schemeClr val="tx1"/>
                </a:solidFill>
                <a:latin typeface="Arial" pitchFamily="34" charset="0"/>
                <a:cs typeface="Arial" pitchFamily="34" charset="0"/>
              </a:defRPr>
            </a:lvl6pPr>
            <a:lvl7pPr fontAlgn="base">
              <a:spcBef>
                <a:spcPct val="0"/>
              </a:spcBef>
              <a:spcAft>
                <a:spcPct val="0"/>
              </a:spcAft>
              <a:tabLst>
                <a:tab pos="1463675" algn="r"/>
              </a:tabLst>
              <a:defRPr>
                <a:solidFill>
                  <a:schemeClr val="tx1"/>
                </a:solidFill>
                <a:latin typeface="Arial" pitchFamily="34" charset="0"/>
                <a:cs typeface="Arial" pitchFamily="34" charset="0"/>
              </a:defRPr>
            </a:lvl7pPr>
            <a:lvl8pPr fontAlgn="base">
              <a:spcBef>
                <a:spcPct val="0"/>
              </a:spcBef>
              <a:spcAft>
                <a:spcPct val="0"/>
              </a:spcAft>
              <a:tabLst>
                <a:tab pos="1463675" algn="r"/>
              </a:tabLst>
              <a:defRPr>
                <a:solidFill>
                  <a:schemeClr val="tx1"/>
                </a:solidFill>
                <a:latin typeface="Arial" pitchFamily="34" charset="0"/>
                <a:cs typeface="Arial" pitchFamily="34" charset="0"/>
              </a:defRPr>
            </a:lvl8pPr>
            <a:lvl9pPr fontAlgn="base">
              <a:spcBef>
                <a:spcPct val="0"/>
              </a:spcBef>
              <a:spcAft>
                <a:spcPct val="0"/>
              </a:spcAft>
              <a:tabLst>
                <a:tab pos="1463675" algn="r"/>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1463675" algn="r"/>
              </a:tabLst>
            </a:pPr>
            <a:endParaRPr kumimoji="0" lang="de-DE" altLang="de-DE" sz="1800" b="0" i="0" u="none" strike="noStrike" cap="none" normalizeH="0" baseline="0" smtClean="0">
              <a:ln>
                <a:noFill/>
              </a:ln>
              <a:solidFill>
                <a:schemeClr val="tx1"/>
              </a:solidFill>
              <a:effectLst/>
              <a:latin typeface="Arial" pitchFamily="34" charset="0"/>
              <a:cs typeface="Arial" pitchFamily="34" charset="0"/>
            </a:endParaRPr>
          </a:p>
        </p:txBody>
      </p:sp>
      <p:sp>
        <p:nvSpPr>
          <p:cNvPr id="18" name="Rectangle 14"/>
          <p:cNvSpPr>
            <a:spLocks noChangeArrowheads="1"/>
          </p:cNvSpPr>
          <p:nvPr/>
        </p:nvSpPr>
        <p:spPr bwMode="auto">
          <a:xfrm>
            <a:off x="519113" y="61261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1800" b="0" i="0" u="none" strike="noStrike" cap="none" normalizeH="0" baseline="0" smtClean="0">
              <a:ln>
                <a:noFill/>
              </a:ln>
              <a:solidFill>
                <a:schemeClr val="tx1"/>
              </a:solidFill>
              <a:effectLst/>
              <a:latin typeface="Arial" pitchFamily="34" charset="0"/>
              <a:cs typeface="Arial" pitchFamily="34" charset="0"/>
            </a:endParaRPr>
          </a:p>
        </p:txBody>
      </p:sp>
      <p:sp>
        <p:nvSpPr>
          <p:cNvPr id="19" name="Rectangle 15"/>
          <p:cNvSpPr>
            <a:spLocks noChangeArrowheads="1"/>
          </p:cNvSpPr>
          <p:nvPr/>
        </p:nvSpPr>
        <p:spPr bwMode="auto">
          <a:xfrm>
            <a:off x="519113" y="61261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2" name="Diagramm 21"/>
          <p:cNvGraphicFramePr/>
          <p:nvPr>
            <p:extLst>
              <p:ext uri="{D42A27DB-BD31-4B8C-83A1-F6EECF244321}">
                <p14:modId xmlns:p14="http://schemas.microsoft.com/office/powerpoint/2010/main" val="1067498594"/>
              </p:ext>
            </p:extLst>
          </p:nvPr>
        </p:nvGraphicFramePr>
        <p:xfrm>
          <a:off x="251520" y="1196752"/>
          <a:ext cx="8654840" cy="52565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itel 4"/>
          <p:cNvSpPr>
            <a:spLocks noGrp="1"/>
          </p:cNvSpPr>
          <p:nvPr>
            <p:ph type="ctrTitle"/>
          </p:nvPr>
        </p:nvSpPr>
        <p:spPr>
          <a:xfrm>
            <a:off x="467544" y="476672"/>
            <a:ext cx="7776864" cy="980728"/>
          </a:xfrm>
        </p:spPr>
        <p:txBody>
          <a:bodyPr/>
          <a:lstStyle/>
          <a:p>
            <a:r>
              <a:rPr lang="de-DE" dirty="0" smtClean="0"/>
              <a:t>V. Zeitplanung</a:t>
            </a:r>
            <a:endParaRPr lang="de-DE" dirty="0"/>
          </a:p>
        </p:txBody>
      </p:sp>
    </p:spTree>
    <p:extLst>
      <p:ext uri="{BB962C8B-B14F-4D97-AF65-F5344CB8AC3E}">
        <p14:creationId xmlns:p14="http://schemas.microsoft.com/office/powerpoint/2010/main" val="33880870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idx="1"/>
          </p:nvPr>
        </p:nvSpPr>
        <p:spPr>
          <a:xfrm>
            <a:off x="251447" y="1268760"/>
            <a:ext cx="8497017" cy="5217513"/>
          </a:xfrm>
        </p:spPr>
        <p:txBody>
          <a:bodyPr/>
          <a:lstStyle/>
          <a:p>
            <a:pPr marL="514350" indent="-514350" algn="l" defTabSz="914400" rtl="0" eaLnBrk="0" fontAlgn="base" hangingPunct="0">
              <a:spcAft>
                <a:spcPts val="600"/>
              </a:spcAft>
              <a:buClr>
                <a:srgbClr val="004F80"/>
              </a:buClr>
              <a:buSzPct val="100000"/>
              <a:buFont typeface="+mj-lt"/>
              <a:buAutoNum type="romanUcPeriod"/>
            </a:pPr>
            <a:endParaRPr lang="de-DE" sz="2400" dirty="0" smtClean="0">
              <a:solidFill>
                <a:srgbClr val="004F80"/>
              </a:solidFill>
              <a:latin typeface="BundesSans Office"/>
            </a:endParaRPr>
          </a:p>
          <a:p>
            <a:pPr marL="514350" indent="-514350" algn="l" defTabSz="914400" rtl="0" eaLnBrk="0" fontAlgn="base" hangingPunct="0">
              <a:spcAft>
                <a:spcPts val="600"/>
              </a:spcAft>
              <a:buClr>
                <a:srgbClr val="004F80"/>
              </a:buClr>
              <a:buSzPct val="100000"/>
              <a:buFont typeface="+mj-lt"/>
              <a:buAutoNum type="romanUcPeriod"/>
            </a:pPr>
            <a:r>
              <a:rPr lang="de-DE" sz="2400" dirty="0" smtClean="0">
                <a:solidFill>
                  <a:srgbClr val="004F80"/>
                </a:solidFill>
                <a:latin typeface="BundesSans Office"/>
              </a:rPr>
              <a:t>Daten und Wettbewerb</a:t>
            </a:r>
            <a:endParaRPr lang="de-DE" sz="2400" dirty="0" smtClean="0">
              <a:solidFill>
                <a:srgbClr val="004F80"/>
              </a:solidFill>
              <a:latin typeface="BundesSans Office"/>
            </a:endParaRPr>
          </a:p>
          <a:p>
            <a:pPr marL="514350" indent="-514350" algn="l" defTabSz="914400" rtl="0" eaLnBrk="0" fontAlgn="base" hangingPunct="0">
              <a:spcAft>
                <a:spcPts val="600"/>
              </a:spcAft>
              <a:buClr>
                <a:srgbClr val="004F80"/>
              </a:buClr>
              <a:buSzPct val="100000"/>
              <a:buFont typeface="+mj-lt"/>
              <a:buAutoNum type="romanUcPeriod"/>
            </a:pPr>
            <a:endParaRPr lang="de-DE" sz="2400" dirty="0" smtClean="0">
              <a:solidFill>
                <a:srgbClr val="004F80"/>
              </a:solidFill>
              <a:latin typeface="BundesSans Office"/>
            </a:endParaRPr>
          </a:p>
          <a:p>
            <a:pPr marL="514350" indent="-514350" algn="l" defTabSz="914400" rtl="0" eaLnBrk="0" fontAlgn="base" hangingPunct="0">
              <a:spcAft>
                <a:spcPts val="600"/>
              </a:spcAft>
              <a:buClr>
                <a:srgbClr val="004F80"/>
              </a:buClr>
              <a:buSzPct val="100000"/>
              <a:buFont typeface="+mj-lt"/>
              <a:buAutoNum type="romanUcPeriod"/>
            </a:pPr>
            <a:r>
              <a:rPr lang="de-DE" sz="2400" dirty="0" smtClean="0">
                <a:solidFill>
                  <a:srgbClr val="004F80"/>
                </a:solidFill>
                <a:latin typeface="BundesSans Office"/>
              </a:rPr>
              <a:t>Vorüberlegungen </a:t>
            </a:r>
            <a:r>
              <a:rPr lang="de-DE" sz="2400" dirty="0" smtClean="0">
                <a:solidFill>
                  <a:srgbClr val="004F80"/>
                </a:solidFill>
                <a:latin typeface="BundesSans Office"/>
              </a:rPr>
              <a:t>zur 10. GWB-Novelle</a:t>
            </a:r>
            <a:endParaRPr lang="de-DE" sz="2400" dirty="0">
              <a:solidFill>
                <a:srgbClr val="004F80"/>
              </a:solidFill>
              <a:latin typeface="BundesSans Office"/>
            </a:endParaRPr>
          </a:p>
          <a:p>
            <a:pPr marL="514350" indent="-514350" algn="l" defTabSz="914400" rtl="0" eaLnBrk="0" fontAlgn="base" hangingPunct="0">
              <a:spcAft>
                <a:spcPts val="600"/>
              </a:spcAft>
              <a:buClr>
                <a:srgbClr val="004F80"/>
              </a:buClr>
              <a:buSzPct val="100000"/>
              <a:buFont typeface="+mj-lt"/>
              <a:buAutoNum type="romanUcPeriod"/>
            </a:pPr>
            <a:endParaRPr lang="de-DE" sz="1600" dirty="0">
              <a:solidFill>
                <a:srgbClr val="004F80"/>
              </a:solidFill>
              <a:latin typeface="BundesSans Office"/>
            </a:endParaRPr>
          </a:p>
          <a:p>
            <a:pPr marL="514350" indent="-514350" algn="l" defTabSz="914400" rtl="0" eaLnBrk="0" fontAlgn="base" hangingPunct="0">
              <a:spcAft>
                <a:spcPts val="600"/>
              </a:spcAft>
              <a:buClr>
                <a:srgbClr val="004F80"/>
              </a:buClr>
              <a:buSzPct val="100000"/>
              <a:buFont typeface="+mj-lt"/>
              <a:buAutoNum type="romanUcPeriod"/>
            </a:pPr>
            <a:r>
              <a:rPr lang="en-US" sz="2400" dirty="0" smtClean="0">
                <a:solidFill>
                  <a:srgbClr val="004F80"/>
                </a:solidFill>
                <a:latin typeface="BundesSans Office"/>
              </a:rPr>
              <a:t>Reform der </a:t>
            </a:r>
            <a:r>
              <a:rPr lang="en-US" sz="2400" dirty="0" err="1" smtClean="0">
                <a:solidFill>
                  <a:srgbClr val="004F80"/>
                </a:solidFill>
                <a:latin typeface="BundesSans Office"/>
              </a:rPr>
              <a:t>Missbrauchsaufsicht</a:t>
            </a:r>
            <a:endParaRPr lang="en-US" sz="2400" dirty="0" smtClean="0">
              <a:solidFill>
                <a:srgbClr val="004F80"/>
              </a:solidFill>
              <a:latin typeface="BundesSans Office"/>
            </a:endParaRPr>
          </a:p>
          <a:p>
            <a:pPr marL="514350" indent="-514350" algn="l" defTabSz="914400" rtl="0" eaLnBrk="0" fontAlgn="base" hangingPunct="0">
              <a:spcAft>
                <a:spcPts val="600"/>
              </a:spcAft>
              <a:buClr>
                <a:srgbClr val="004F80"/>
              </a:buClr>
              <a:buSzPct val="100000"/>
              <a:buFont typeface="+mj-lt"/>
              <a:buAutoNum type="romanUcPeriod"/>
            </a:pPr>
            <a:endParaRPr lang="de-DE" sz="2400" dirty="0">
              <a:solidFill>
                <a:srgbClr val="004F80"/>
              </a:solidFill>
              <a:latin typeface="BundesSans Office"/>
            </a:endParaRPr>
          </a:p>
          <a:p>
            <a:pPr marL="514350" indent="-514350" algn="l" defTabSz="914400" rtl="0" eaLnBrk="0" fontAlgn="base" hangingPunct="0">
              <a:spcAft>
                <a:spcPts val="600"/>
              </a:spcAft>
              <a:buClr>
                <a:srgbClr val="004F80"/>
              </a:buClr>
              <a:buSzPct val="100000"/>
              <a:buFont typeface="+mj-lt"/>
              <a:buAutoNum type="romanUcPeriod"/>
            </a:pPr>
            <a:r>
              <a:rPr lang="de-DE" sz="2400" dirty="0" smtClean="0">
                <a:solidFill>
                  <a:srgbClr val="004F80"/>
                </a:solidFill>
                <a:latin typeface="BundesSans Office"/>
              </a:rPr>
              <a:t>Weitere Themen der Novelle</a:t>
            </a:r>
          </a:p>
          <a:p>
            <a:pPr marL="514350" indent="-514350" algn="l" defTabSz="914400" rtl="0" eaLnBrk="0" fontAlgn="base" hangingPunct="0">
              <a:spcAft>
                <a:spcPts val="600"/>
              </a:spcAft>
              <a:buClr>
                <a:srgbClr val="004F80"/>
              </a:buClr>
              <a:buSzPct val="100000"/>
              <a:buFont typeface="+mj-lt"/>
              <a:buAutoNum type="romanUcPeriod"/>
            </a:pPr>
            <a:endParaRPr lang="de-DE" sz="2400" dirty="0">
              <a:solidFill>
                <a:srgbClr val="004F80"/>
              </a:solidFill>
              <a:latin typeface="BundesSans Office"/>
            </a:endParaRPr>
          </a:p>
          <a:p>
            <a:pPr marL="514350" indent="-514350" algn="l" defTabSz="914400" rtl="0" eaLnBrk="0" fontAlgn="base" hangingPunct="0">
              <a:spcAft>
                <a:spcPts val="600"/>
              </a:spcAft>
              <a:buClr>
                <a:srgbClr val="004F80"/>
              </a:buClr>
              <a:buSzPct val="100000"/>
              <a:buFont typeface="+mj-lt"/>
              <a:buAutoNum type="romanUcPeriod"/>
            </a:pPr>
            <a:r>
              <a:rPr lang="de-DE" sz="2400" dirty="0" smtClean="0">
                <a:solidFill>
                  <a:srgbClr val="004F80"/>
                </a:solidFill>
                <a:latin typeface="BundesSans Office"/>
              </a:rPr>
              <a:t>Zeitplanung</a:t>
            </a:r>
            <a:endParaRPr lang="de-DE" sz="2400" dirty="0">
              <a:solidFill>
                <a:srgbClr val="004F80"/>
              </a:solidFill>
              <a:latin typeface="BundesSans Office"/>
            </a:endParaRPr>
          </a:p>
        </p:txBody>
      </p:sp>
      <p:sp>
        <p:nvSpPr>
          <p:cNvPr id="3" name="Textplatzhalter 2"/>
          <p:cNvSpPr>
            <a:spLocks noGrp="1"/>
          </p:cNvSpPr>
          <p:nvPr>
            <p:ph type="body" sz="quarter" idx="12"/>
          </p:nvPr>
        </p:nvSpPr>
        <p:spPr>
          <a:xfrm>
            <a:off x="250826" y="332929"/>
            <a:ext cx="7021520" cy="719807"/>
          </a:xfrm>
        </p:spPr>
        <p:txBody>
          <a:bodyPr/>
          <a:lstStyle/>
          <a:p>
            <a:r>
              <a:rPr lang="de-DE" sz="3600" dirty="0" smtClean="0">
                <a:latin typeface="BundesSans Office" panose="020B0002030500000203" pitchFamily="34" charset="0"/>
              </a:rPr>
              <a:t>Übersicht</a:t>
            </a:r>
            <a:endParaRPr lang="de-DE" sz="3600" dirty="0">
              <a:latin typeface="BundesSans Office" panose="020B0002030500000203" pitchFamily="34" charset="0"/>
            </a:endParaRPr>
          </a:p>
        </p:txBody>
      </p:sp>
    </p:spTree>
    <p:extLst>
      <p:ext uri="{BB962C8B-B14F-4D97-AF65-F5344CB8AC3E}">
        <p14:creationId xmlns:p14="http://schemas.microsoft.com/office/powerpoint/2010/main" val="4020925829"/>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4.png" descr="BMWA_Herbst 2003"/>
          <p:cNvPicPr/>
          <p:nvPr/>
        </p:nvPicPr>
        <p:blipFill>
          <a:blip r:embed="rId3">
            <a:extLst/>
          </a:blip>
          <a:stretch>
            <a:fillRect/>
          </a:stretch>
        </p:blipFill>
        <p:spPr>
          <a:xfrm>
            <a:off x="2591591" y="2708907"/>
            <a:ext cx="3959231" cy="2635573"/>
          </a:xfrm>
          <a:prstGeom prst="rect">
            <a:avLst/>
          </a:prstGeom>
          <a:ln w="12700">
            <a:miter lim="400000"/>
          </a:ln>
        </p:spPr>
      </p:pic>
      <p:pic>
        <p:nvPicPr>
          <p:cNvPr id="3074" name="Picture 2" descr="C:\Users\fuelling.daniel\Pictures\de-digital-g20-dreispalti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feld 5"/>
          <p:cNvSpPr txBox="1"/>
          <p:nvPr/>
        </p:nvSpPr>
        <p:spPr>
          <a:xfrm>
            <a:off x="83604" y="692696"/>
            <a:ext cx="3169217" cy="1826983"/>
          </a:xfrm>
          <a:prstGeom prst="rect">
            <a:avLst/>
          </a:prstGeom>
        </p:spPr>
        <p:txBody>
          <a:bodyPr wrap="square" lIns="36000" tIns="36000" rIns="36000" bIns="36000" rtlCol="0" anchor="ctr">
            <a:noAutofit/>
          </a:bodyPr>
          <a:lstStyle/>
          <a:p>
            <a:pPr algn="ctr">
              <a:spcBef>
                <a:spcPts val="0"/>
              </a:spcBef>
              <a:buClr>
                <a:srgbClr val="004F80"/>
              </a:buClr>
              <a:buSzPct val="80000"/>
              <a:buFont typeface="Wingdings" pitchFamily="2" charset="2"/>
              <a:buNone/>
            </a:pPr>
            <a:r>
              <a:rPr lang="de-DE" sz="3200" kern="0" dirty="0" smtClean="0">
                <a:solidFill>
                  <a:schemeClr val="bg1"/>
                </a:solidFill>
                <a:latin typeface="Arial" pitchFamily="34" charset="0"/>
                <a:ea typeface="Verdana" panose="020B0604030504040204" pitchFamily="34" charset="0"/>
                <a:cs typeface="Arial" panose="020B0604020202020204" pitchFamily="34" charset="0"/>
              </a:rPr>
              <a:t>Vielen Dank!</a:t>
            </a:r>
          </a:p>
        </p:txBody>
      </p:sp>
      <p:sp>
        <p:nvSpPr>
          <p:cNvPr id="5" name="Shape 247"/>
          <p:cNvSpPr/>
          <p:nvPr/>
        </p:nvSpPr>
        <p:spPr>
          <a:xfrm>
            <a:off x="107504" y="5321167"/>
            <a:ext cx="2952328" cy="996033"/>
          </a:xfrm>
          <a:prstGeom prst="rect">
            <a:avLst/>
          </a:prstGeom>
          <a:ln w="12700">
            <a:miter lim="400000"/>
          </a:ln>
          <a:extLst>
            <a:ext uri="{C572A759-6A51-4108-AA02-DFA0A04FC94B}">
              <ma14:wrappingTextBoxFlag xmlns:ma14="http://schemas.microsoft.com/office/mac/drawingml/2011/main" xmlns="" val="1"/>
            </a:ext>
          </a:extLst>
        </p:spPr>
        <p:txBody>
          <a:bodyPr wrap="square" lIns="36000" tIns="36000" rIns="36000" bIns="36000">
            <a:spAutoFit/>
          </a:bodyPr>
          <a:lstStyle/>
          <a:p>
            <a:pPr algn="ctr" eaLnBrk="1" hangingPunct="1">
              <a:defRPr sz="1800"/>
            </a:pPr>
            <a:r>
              <a:rPr sz="1200" b="1" dirty="0">
                <a:solidFill>
                  <a:srgbClr val="FFFFFF"/>
                </a:solidFill>
                <a:latin typeface="Verdana"/>
                <a:ea typeface="Verdana"/>
                <a:cs typeface="Verdana"/>
                <a:sym typeface="Verdana"/>
              </a:rPr>
              <a:t>Bundesministerium für Wirtschaft und Energie</a:t>
            </a:r>
            <a:endParaRPr dirty="0">
              <a:solidFill>
                <a:srgbClr val="000000"/>
              </a:solidFill>
              <a:latin typeface="Arial"/>
              <a:ea typeface="Arial"/>
              <a:cs typeface="Arial"/>
              <a:sym typeface="Arial"/>
            </a:endParaRPr>
          </a:p>
          <a:p>
            <a:pPr algn="ctr" eaLnBrk="1" hangingPunct="1">
              <a:defRPr sz="1800"/>
            </a:pPr>
            <a:r>
              <a:rPr sz="1200" b="1" dirty="0" err="1" smtClean="0">
                <a:solidFill>
                  <a:srgbClr val="FFFFFF"/>
                </a:solidFill>
                <a:latin typeface="Verdana"/>
                <a:ea typeface="Verdana"/>
                <a:cs typeface="Verdana"/>
                <a:sym typeface="Verdana"/>
              </a:rPr>
              <a:t>Scharnhorststr</a:t>
            </a:r>
            <a:r>
              <a:rPr sz="1200" b="1" dirty="0">
                <a:solidFill>
                  <a:srgbClr val="FFFFFF"/>
                </a:solidFill>
                <a:latin typeface="Verdana"/>
                <a:ea typeface="Verdana"/>
                <a:cs typeface="Verdana"/>
                <a:sym typeface="Verdana"/>
              </a:rPr>
              <a:t>. 34-37</a:t>
            </a:r>
            <a:endParaRPr dirty="0">
              <a:solidFill>
                <a:srgbClr val="000000"/>
              </a:solidFill>
              <a:latin typeface="Arial"/>
              <a:ea typeface="Arial"/>
              <a:cs typeface="Arial"/>
              <a:sym typeface="Arial"/>
            </a:endParaRPr>
          </a:p>
          <a:p>
            <a:pPr algn="ctr" eaLnBrk="1" hangingPunct="1">
              <a:defRPr sz="1800"/>
            </a:pPr>
            <a:r>
              <a:rPr sz="1200" b="1" dirty="0">
                <a:solidFill>
                  <a:srgbClr val="FFFFFF"/>
                </a:solidFill>
                <a:latin typeface="Verdana"/>
                <a:ea typeface="Verdana"/>
                <a:cs typeface="Verdana"/>
                <a:sym typeface="Verdana"/>
              </a:rPr>
              <a:t>10115 Berlin</a:t>
            </a:r>
            <a:endParaRPr dirty="0">
              <a:solidFill>
                <a:srgbClr val="000000"/>
              </a:solidFill>
              <a:latin typeface="Arial"/>
              <a:ea typeface="Arial"/>
              <a:cs typeface="Arial"/>
              <a:sym typeface="Arial"/>
            </a:endParaRPr>
          </a:p>
          <a:p>
            <a:pPr algn="ctr" eaLnBrk="1" hangingPunct="1">
              <a:defRPr sz="1800"/>
            </a:pPr>
            <a:r>
              <a:rPr lang="de-DE" sz="1200" b="1" dirty="0" smtClean="0">
                <a:solidFill>
                  <a:srgbClr val="FFFFFF"/>
                </a:solidFill>
                <a:latin typeface="Verdana"/>
                <a:ea typeface="Verdana"/>
                <a:cs typeface="Verdana"/>
                <a:sym typeface="Verdana"/>
              </a:rPr>
              <a:t>Buero-ib1</a:t>
            </a:r>
            <a:r>
              <a:rPr sz="1200" b="1" dirty="0" smtClean="0">
                <a:solidFill>
                  <a:srgbClr val="FFFFFF"/>
                </a:solidFill>
                <a:latin typeface="Verdana"/>
                <a:ea typeface="Verdana"/>
                <a:cs typeface="Verdana"/>
                <a:sym typeface="Verdana"/>
              </a:rPr>
              <a:t>@bmwi.bund.de</a:t>
            </a:r>
            <a:endParaRPr sz="1200" b="1" dirty="0">
              <a:solidFill>
                <a:srgbClr val="FFFFFF"/>
              </a:solidFill>
              <a:latin typeface="Verdana"/>
              <a:ea typeface="Verdana"/>
              <a:cs typeface="Verdana"/>
              <a:sym typeface="Verdana"/>
            </a:endParaRPr>
          </a:p>
        </p:txBody>
      </p:sp>
    </p:spTree>
    <p:extLst>
      <p:ext uri="{BB962C8B-B14F-4D97-AF65-F5344CB8AC3E}">
        <p14:creationId xmlns:p14="http://schemas.microsoft.com/office/powerpoint/2010/main" val="323042975"/>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subTitle" idx="1"/>
          </p:nvPr>
        </p:nvSpPr>
        <p:spPr>
          <a:xfrm>
            <a:off x="467544" y="1412776"/>
            <a:ext cx="8172000" cy="4104456"/>
          </a:xfrm>
        </p:spPr>
        <p:txBody>
          <a:bodyPr/>
          <a:lstStyle/>
          <a:p>
            <a:pPr marL="714375" lvl="0" indent="-342900" defTabSz="359999" eaLnBrk="1" fontAlgn="auto" hangingPunct="1">
              <a:spcBef>
                <a:spcPts val="0"/>
              </a:spcBef>
              <a:spcAft>
                <a:spcPts val="1200"/>
              </a:spcAft>
              <a:buClrTx/>
              <a:buSzTx/>
              <a:buFont typeface="Arial" panose="020B0604020202020204" pitchFamily="34" charset="0"/>
              <a:buChar char="•"/>
            </a:pPr>
            <a:r>
              <a:rPr lang="de-DE" sz="2400" dirty="0" smtClean="0"/>
              <a:t>Ökonomisch:</a:t>
            </a:r>
          </a:p>
          <a:p>
            <a:pPr marL="979488" lvl="0" indent="-260350" defTabSz="359999" eaLnBrk="1" fontAlgn="auto" hangingPunct="1">
              <a:spcBef>
                <a:spcPts val="0"/>
              </a:spcBef>
              <a:spcAft>
                <a:spcPts val="600"/>
              </a:spcAft>
              <a:buClrTx/>
              <a:buSzTx/>
              <a:buFont typeface="Symbol" panose="05050102010706020507" pitchFamily="18" charset="2"/>
              <a:buChar char="-"/>
              <a:tabLst>
                <a:tab pos="628650" algn="l"/>
              </a:tabLst>
            </a:pPr>
            <a:r>
              <a:rPr lang="de-DE" sz="2400" dirty="0" smtClean="0"/>
              <a:t>Einerseits: Effizienzsteigerung, Wettbewerbsförderung</a:t>
            </a:r>
            <a:endParaRPr lang="de-DE" sz="2400" i="1" dirty="0"/>
          </a:p>
          <a:p>
            <a:pPr marL="979488" lvl="0" indent="-260350" defTabSz="359999" eaLnBrk="1" fontAlgn="auto" hangingPunct="1">
              <a:spcBef>
                <a:spcPts val="0"/>
              </a:spcBef>
              <a:spcAft>
                <a:spcPts val="1200"/>
              </a:spcAft>
              <a:buClrTx/>
              <a:buSzTx/>
              <a:buFont typeface="Symbol" panose="05050102010706020507" pitchFamily="18" charset="2"/>
              <a:buChar char="-"/>
              <a:tabLst>
                <a:tab pos="628650" algn="l"/>
              </a:tabLst>
            </a:pPr>
            <a:r>
              <a:rPr lang="de-DE" sz="2400" dirty="0" smtClean="0"/>
              <a:t>Andererseits: Marktzutrittsschranke</a:t>
            </a:r>
          </a:p>
          <a:p>
            <a:pPr marL="979488" lvl="0" indent="-260350" defTabSz="359999" eaLnBrk="1" fontAlgn="auto" hangingPunct="1">
              <a:spcBef>
                <a:spcPts val="0"/>
              </a:spcBef>
              <a:spcAft>
                <a:spcPts val="1200"/>
              </a:spcAft>
              <a:buClrTx/>
              <a:buSzTx/>
              <a:buFont typeface="Symbol" panose="05050102010706020507" pitchFamily="18" charset="2"/>
              <a:buChar char="-"/>
              <a:tabLst>
                <a:tab pos="628650" algn="l"/>
              </a:tabLst>
            </a:pPr>
            <a:r>
              <a:rPr lang="de-DE" sz="2400" dirty="0" smtClean="0"/>
              <a:t>Skalen-, Netzwerk-, Feedbackeffekte</a:t>
            </a:r>
          </a:p>
          <a:p>
            <a:pPr marL="714375" lvl="0" indent="-342900" defTabSz="359999" eaLnBrk="1" fontAlgn="auto" hangingPunct="1">
              <a:spcBef>
                <a:spcPts val="0"/>
              </a:spcBef>
              <a:spcAft>
                <a:spcPts val="600"/>
              </a:spcAft>
              <a:buClrTx/>
              <a:buSzTx/>
              <a:buFont typeface="Arial" panose="020B0604020202020204" pitchFamily="34" charset="0"/>
              <a:buChar char="•"/>
            </a:pPr>
            <a:r>
              <a:rPr lang="de-DE" sz="2400" dirty="0" smtClean="0"/>
              <a:t>Rechtlich:</a:t>
            </a:r>
          </a:p>
          <a:p>
            <a:pPr marL="979488" lvl="0" indent="-260350" defTabSz="359999" eaLnBrk="1" fontAlgn="auto" hangingPunct="1">
              <a:spcBef>
                <a:spcPts val="0"/>
              </a:spcBef>
              <a:spcAft>
                <a:spcPts val="600"/>
              </a:spcAft>
              <a:buClrTx/>
              <a:buSzTx/>
              <a:buFont typeface="Symbol" panose="05050102010706020507" pitchFamily="18" charset="2"/>
              <a:buChar char="-"/>
              <a:tabLst>
                <a:tab pos="628650" algn="l"/>
              </a:tabLst>
            </a:pPr>
            <a:r>
              <a:rPr lang="de-DE" sz="2400" dirty="0" smtClean="0"/>
              <a:t>Definition je nach Ziel, kein umfassender Schutz</a:t>
            </a:r>
            <a:endParaRPr lang="de-DE" sz="2400" i="1" dirty="0" smtClean="0"/>
          </a:p>
          <a:p>
            <a:pPr marL="979488" lvl="0" indent="-260350" defTabSz="359999" eaLnBrk="1" fontAlgn="auto" hangingPunct="1">
              <a:spcBef>
                <a:spcPts val="0"/>
              </a:spcBef>
              <a:spcAft>
                <a:spcPts val="1200"/>
              </a:spcAft>
              <a:buClrTx/>
              <a:buSzTx/>
              <a:buFont typeface="Symbol" panose="05050102010706020507" pitchFamily="18" charset="2"/>
              <a:buChar char="-"/>
              <a:tabLst>
                <a:tab pos="628650" algn="l"/>
              </a:tabLst>
            </a:pPr>
            <a:r>
              <a:rPr lang="de-DE" sz="2400" dirty="0" smtClean="0"/>
              <a:t>Zugang(</a:t>
            </a:r>
            <a:r>
              <a:rPr lang="de-DE" sz="2400" dirty="0" err="1" smtClean="0"/>
              <a:t>srechte</a:t>
            </a:r>
            <a:r>
              <a:rPr lang="de-DE" sz="2400" dirty="0" smtClean="0"/>
              <a:t>) je nach Ziel</a:t>
            </a:r>
          </a:p>
          <a:p>
            <a:pPr marL="979488" lvl="0" indent="-260350" defTabSz="359999" eaLnBrk="1" fontAlgn="auto" hangingPunct="1">
              <a:spcBef>
                <a:spcPts val="0"/>
              </a:spcBef>
              <a:spcAft>
                <a:spcPts val="1200"/>
              </a:spcAft>
              <a:buClrTx/>
              <a:buSzTx/>
              <a:buFont typeface="Symbol" panose="05050102010706020507" pitchFamily="18" charset="2"/>
              <a:buChar char="-"/>
              <a:tabLst>
                <a:tab pos="628650" algn="l"/>
              </a:tabLst>
            </a:pPr>
            <a:endParaRPr lang="de-DE" sz="2400" dirty="0"/>
          </a:p>
          <a:p>
            <a:pPr marL="371475" lvl="0" defTabSz="359999" eaLnBrk="1" fontAlgn="auto" hangingPunct="1">
              <a:spcBef>
                <a:spcPts val="0"/>
              </a:spcBef>
              <a:spcAft>
                <a:spcPts val="600"/>
              </a:spcAft>
              <a:buClrTx/>
              <a:buSzTx/>
            </a:pPr>
            <a:endParaRPr lang="de-DE" sz="2400" dirty="0" smtClean="0"/>
          </a:p>
          <a:p>
            <a:pPr marL="342900" lvl="0" indent="-342900" defTabSz="359999" eaLnBrk="1" fontAlgn="auto" hangingPunct="1">
              <a:spcBef>
                <a:spcPts val="0"/>
              </a:spcBef>
              <a:spcAft>
                <a:spcPts val="600"/>
              </a:spcAft>
              <a:buClrTx/>
              <a:buSzTx/>
              <a:buFont typeface="Arial" panose="020B0604020202020204" pitchFamily="34" charset="0"/>
              <a:buChar char="•"/>
            </a:pPr>
            <a:endParaRPr lang="de-DE" sz="2400" dirty="0"/>
          </a:p>
          <a:p>
            <a:pPr marL="342900" lvl="0" indent="-342900" defTabSz="359999" eaLnBrk="1" fontAlgn="auto" hangingPunct="1">
              <a:spcBef>
                <a:spcPts val="0"/>
              </a:spcBef>
              <a:spcAft>
                <a:spcPts val="600"/>
              </a:spcAft>
              <a:buClrTx/>
              <a:buSzTx/>
              <a:buFont typeface="Arial" panose="020B0604020202020204" pitchFamily="34" charset="0"/>
              <a:buChar char="•"/>
            </a:pPr>
            <a:endParaRPr lang="de-DE" sz="2400" dirty="0"/>
          </a:p>
        </p:txBody>
      </p:sp>
      <p:sp>
        <p:nvSpPr>
          <p:cNvPr id="4" name="Fußzeilenplatzhalter 3"/>
          <p:cNvSpPr>
            <a:spLocks noGrp="1"/>
          </p:cNvSpPr>
          <p:nvPr>
            <p:ph type="ftr" sz="quarter" idx="10"/>
          </p:nvPr>
        </p:nvSpPr>
        <p:spPr/>
        <p:txBody>
          <a:bodyPr/>
          <a:lstStyle/>
          <a:p>
            <a:r>
              <a:rPr lang="de-DE" dirty="0" smtClean="0"/>
              <a:t> </a:t>
            </a:r>
            <a:endParaRPr lang="de-DE" dirty="0"/>
          </a:p>
        </p:txBody>
      </p:sp>
      <p:sp>
        <p:nvSpPr>
          <p:cNvPr id="8" name="Titel 2"/>
          <p:cNvSpPr>
            <a:spLocks noGrp="1"/>
          </p:cNvSpPr>
          <p:nvPr>
            <p:ph type="ctrTitle"/>
          </p:nvPr>
        </p:nvSpPr>
        <p:spPr>
          <a:xfrm>
            <a:off x="467544" y="476672"/>
            <a:ext cx="8208912" cy="980728"/>
          </a:xfrm>
        </p:spPr>
        <p:txBody>
          <a:bodyPr/>
          <a:lstStyle/>
          <a:p>
            <a:pPr marL="271463" indent="-271463"/>
            <a:r>
              <a:rPr lang="de-DE" dirty="0" smtClean="0"/>
              <a:t>I. Daten und Wettbewerb</a:t>
            </a:r>
            <a:endParaRPr lang="de-DE" sz="2400" dirty="0">
              <a:solidFill>
                <a:schemeClr val="accent2">
                  <a:lumMod val="60000"/>
                  <a:lumOff val="40000"/>
                </a:schemeClr>
              </a:solidFill>
            </a:endParaRPr>
          </a:p>
        </p:txBody>
      </p:sp>
    </p:spTree>
    <p:extLst>
      <p:ext uri="{BB962C8B-B14F-4D97-AF65-F5344CB8AC3E}">
        <p14:creationId xmlns:p14="http://schemas.microsoft.com/office/powerpoint/2010/main" val="31728652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subTitle" idx="1"/>
          </p:nvPr>
        </p:nvSpPr>
        <p:spPr>
          <a:xfrm>
            <a:off x="467544" y="1412776"/>
            <a:ext cx="8172000" cy="4104456"/>
          </a:xfrm>
        </p:spPr>
        <p:txBody>
          <a:bodyPr/>
          <a:lstStyle/>
          <a:p>
            <a:pPr marL="342900" lvl="0" indent="-342900" defTabSz="359999" eaLnBrk="1" fontAlgn="auto" hangingPunct="1">
              <a:spcBef>
                <a:spcPts val="0"/>
              </a:spcBef>
              <a:spcAft>
                <a:spcPts val="1200"/>
              </a:spcAft>
              <a:buClrTx/>
              <a:buSzTx/>
              <a:buFont typeface="Arial" panose="020B0604020202020204" pitchFamily="34" charset="0"/>
              <a:buChar char="•"/>
            </a:pPr>
            <a:endParaRPr lang="de-DE" sz="2400" dirty="0" smtClean="0"/>
          </a:p>
          <a:p>
            <a:pPr marL="714375" lvl="0" indent="-342900" defTabSz="359999" eaLnBrk="1" fontAlgn="auto" hangingPunct="1">
              <a:spcBef>
                <a:spcPts val="0"/>
              </a:spcBef>
              <a:spcAft>
                <a:spcPts val="1200"/>
              </a:spcAft>
              <a:buClrTx/>
              <a:buSzTx/>
              <a:buFont typeface="Arial" panose="020B0604020202020204" pitchFamily="34" charset="0"/>
              <a:buChar char="•"/>
            </a:pPr>
            <a:r>
              <a:rPr lang="de-DE" sz="2400" dirty="0" smtClean="0"/>
              <a:t>Vorgaben </a:t>
            </a:r>
            <a:r>
              <a:rPr lang="de-DE" sz="2400" dirty="0" err="1"/>
              <a:t>KoaV</a:t>
            </a:r>
            <a:r>
              <a:rPr lang="de-DE" sz="2400" dirty="0"/>
              <a:t>: Weiterentwicklung der </a:t>
            </a:r>
            <a:r>
              <a:rPr lang="de-DE" sz="2400" dirty="0" smtClean="0"/>
              <a:t>Missbrauchsaufsicht, insbesondere </a:t>
            </a:r>
            <a:r>
              <a:rPr lang="de-DE" sz="2400" dirty="0"/>
              <a:t>im Hinblick auf Plattformunternehmen</a:t>
            </a:r>
          </a:p>
          <a:p>
            <a:pPr marL="714375" lvl="0" indent="-342900" defTabSz="359999" eaLnBrk="1" fontAlgn="auto" hangingPunct="1">
              <a:spcBef>
                <a:spcPts val="0"/>
              </a:spcBef>
              <a:spcAft>
                <a:spcPts val="600"/>
              </a:spcAft>
              <a:buClrTx/>
              <a:buSzTx/>
              <a:buFont typeface="Arial" panose="020B0604020202020204" pitchFamily="34" charset="0"/>
              <a:buChar char="•"/>
            </a:pPr>
            <a:r>
              <a:rPr lang="de-DE" sz="2400" dirty="0" smtClean="0"/>
              <a:t>Input durch:</a:t>
            </a:r>
          </a:p>
          <a:p>
            <a:pPr marL="979488" lvl="0" indent="-260350" defTabSz="359999" eaLnBrk="1" fontAlgn="auto" hangingPunct="1">
              <a:spcBef>
                <a:spcPts val="0"/>
              </a:spcBef>
              <a:spcAft>
                <a:spcPts val="600"/>
              </a:spcAft>
              <a:buClrTx/>
              <a:buSzTx/>
              <a:buFont typeface="Symbol" panose="05050102010706020507" pitchFamily="18" charset="2"/>
              <a:buChar char="-"/>
              <a:tabLst>
                <a:tab pos="628650" algn="l"/>
              </a:tabLst>
            </a:pPr>
            <a:r>
              <a:rPr lang="de-DE" sz="2400" dirty="0" smtClean="0"/>
              <a:t>Studie </a:t>
            </a:r>
            <a:r>
              <a:rPr lang="de-DE" sz="2400" dirty="0"/>
              <a:t>von </a:t>
            </a:r>
            <a:r>
              <a:rPr lang="de-DE" sz="2400" i="1" dirty="0" smtClean="0"/>
              <a:t>Schweitzer/</a:t>
            </a:r>
            <a:r>
              <a:rPr lang="de-DE" sz="2400" i="1" dirty="0" err="1" smtClean="0"/>
              <a:t>Haucap</a:t>
            </a:r>
            <a:r>
              <a:rPr lang="de-DE" sz="2400" i="1" dirty="0" smtClean="0"/>
              <a:t>/</a:t>
            </a:r>
            <a:r>
              <a:rPr lang="de-DE" sz="2400" i="1" dirty="0" err="1" smtClean="0"/>
              <a:t>Kerber</a:t>
            </a:r>
            <a:r>
              <a:rPr lang="de-DE" sz="2400" i="1" dirty="0" smtClean="0"/>
              <a:t>/Welker</a:t>
            </a:r>
          </a:p>
          <a:p>
            <a:pPr marL="979488" lvl="0" indent="-260350" defTabSz="359999" eaLnBrk="1" fontAlgn="auto" hangingPunct="1">
              <a:spcBef>
                <a:spcPts val="0"/>
              </a:spcBef>
              <a:spcAft>
                <a:spcPts val="1200"/>
              </a:spcAft>
              <a:buClrTx/>
              <a:buSzTx/>
              <a:buFont typeface="Symbol" panose="05050102010706020507" pitchFamily="18" charset="2"/>
              <a:buChar char="-"/>
              <a:tabLst>
                <a:tab pos="628650" algn="l"/>
              </a:tabLst>
            </a:pPr>
            <a:r>
              <a:rPr lang="de-DE" sz="2400" dirty="0"/>
              <a:t>Arbeiten der Kommission Wettbewerbsrecht </a:t>
            </a:r>
            <a:r>
              <a:rPr lang="de-DE" sz="2400" dirty="0" smtClean="0"/>
              <a:t>4.0</a:t>
            </a:r>
          </a:p>
          <a:p>
            <a:pPr marL="979488" lvl="0" indent="-260350" defTabSz="359999" eaLnBrk="1" fontAlgn="auto" hangingPunct="1">
              <a:spcBef>
                <a:spcPts val="0"/>
              </a:spcBef>
              <a:spcAft>
                <a:spcPts val="1200"/>
              </a:spcAft>
              <a:buClrTx/>
              <a:buSzTx/>
              <a:buFont typeface="Symbol" panose="05050102010706020507" pitchFamily="18" charset="2"/>
              <a:buChar char="-"/>
              <a:tabLst>
                <a:tab pos="628650" algn="l"/>
              </a:tabLst>
            </a:pPr>
            <a:r>
              <a:rPr lang="de-DE" sz="2400" dirty="0" smtClean="0"/>
              <a:t>Berichte in EU, UK, USA, AUS, BRICS</a:t>
            </a:r>
            <a:endParaRPr lang="de-DE" sz="2400" dirty="0"/>
          </a:p>
          <a:p>
            <a:pPr marL="371475" lvl="0" defTabSz="359999" eaLnBrk="1" fontAlgn="auto" hangingPunct="1">
              <a:spcBef>
                <a:spcPts val="0"/>
              </a:spcBef>
              <a:spcAft>
                <a:spcPts val="600"/>
              </a:spcAft>
              <a:buClrTx/>
              <a:buSzTx/>
            </a:pPr>
            <a:endParaRPr lang="de-DE" sz="2400" dirty="0" smtClean="0"/>
          </a:p>
          <a:p>
            <a:pPr marL="342900" lvl="0" indent="-342900" defTabSz="359999" eaLnBrk="1" fontAlgn="auto" hangingPunct="1">
              <a:spcBef>
                <a:spcPts val="0"/>
              </a:spcBef>
              <a:spcAft>
                <a:spcPts val="600"/>
              </a:spcAft>
              <a:buClrTx/>
              <a:buSzTx/>
              <a:buFont typeface="Arial" panose="020B0604020202020204" pitchFamily="34" charset="0"/>
              <a:buChar char="•"/>
            </a:pPr>
            <a:endParaRPr lang="de-DE" sz="2400" dirty="0"/>
          </a:p>
          <a:p>
            <a:pPr marL="342900" lvl="0" indent="-342900" defTabSz="359999" eaLnBrk="1" fontAlgn="auto" hangingPunct="1">
              <a:spcBef>
                <a:spcPts val="0"/>
              </a:spcBef>
              <a:spcAft>
                <a:spcPts val="600"/>
              </a:spcAft>
              <a:buClrTx/>
              <a:buSzTx/>
              <a:buFont typeface="Arial" panose="020B0604020202020204" pitchFamily="34" charset="0"/>
              <a:buChar char="•"/>
            </a:pPr>
            <a:endParaRPr lang="de-DE" sz="2400" dirty="0"/>
          </a:p>
        </p:txBody>
      </p:sp>
      <p:sp>
        <p:nvSpPr>
          <p:cNvPr id="4" name="Fußzeilenplatzhalter 3"/>
          <p:cNvSpPr>
            <a:spLocks noGrp="1"/>
          </p:cNvSpPr>
          <p:nvPr>
            <p:ph type="ftr" sz="quarter" idx="10"/>
          </p:nvPr>
        </p:nvSpPr>
        <p:spPr/>
        <p:txBody>
          <a:bodyPr/>
          <a:lstStyle/>
          <a:p>
            <a:r>
              <a:rPr lang="de-DE" dirty="0" smtClean="0"/>
              <a:t> </a:t>
            </a:r>
            <a:endParaRPr lang="de-DE" dirty="0"/>
          </a:p>
        </p:txBody>
      </p:sp>
      <p:sp>
        <p:nvSpPr>
          <p:cNvPr id="8" name="Titel 2"/>
          <p:cNvSpPr>
            <a:spLocks noGrp="1"/>
          </p:cNvSpPr>
          <p:nvPr>
            <p:ph type="ctrTitle"/>
          </p:nvPr>
        </p:nvSpPr>
        <p:spPr>
          <a:xfrm>
            <a:off x="467544" y="476672"/>
            <a:ext cx="8208912" cy="980728"/>
          </a:xfrm>
        </p:spPr>
        <p:txBody>
          <a:bodyPr/>
          <a:lstStyle/>
          <a:p>
            <a:pPr marL="271463" indent="-271463"/>
            <a:r>
              <a:rPr lang="de-DE" dirty="0" smtClean="0"/>
              <a:t>II. </a:t>
            </a:r>
            <a:r>
              <a:rPr lang="de-DE" dirty="0" smtClean="0"/>
              <a:t>GWB-Novelle allgemein</a:t>
            </a:r>
            <a:r>
              <a:rPr lang="de-DE" dirty="0" smtClean="0"/>
              <a:t/>
            </a:r>
            <a:br>
              <a:rPr lang="de-DE" dirty="0" smtClean="0"/>
            </a:br>
            <a:r>
              <a:rPr lang="de-DE" sz="3200" dirty="0" smtClean="0">
                <a:solidFill>
                  <a:schemeClr val="accent2">
                    <a:lumMod val="60000"/>
                    <a:lumOff val="40000"/>
                  </a:schemeClr>
                </a:solidFill>
              </a:rPr>
              <a:t>Input</a:t>
            </a:r>
            <a:r>
              <a:rPr lang="de-DE" dirty="0" smtClean="0"/>
              <a:t/>
            </a:r>
            <a:br>
              <a:rPr lang="de-DE" dirty="0" smtClean="0"/>
            </a:br>
            <a:endParaRPr lang="de-DE" sz="2400" dirty="0">
              <a:solidFill>
                <a:schemeClr val="accent2">
                  <a:lumMod val="60000"/>
                  <a:lumOff val="40000"/>
                </a:schemeClr>
              </a:solidFill>
            </a:endParaRPr>
          </a:p>
        </p:txBody>
      </p:sp>
    </p:spTree>
    <p:extLst>
      <p:ext uri="{BB962C8B-B14F-4D97-AF65-F5344CB8AC3E}">
        <p14:creationId xmlns:p14="http://schemas.microsoft.com/office/powerpoint/2010/main" val="33326897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subTitle" idx="1"/>
          </p:nvPr>
        </p:nvSpPr>
        <p:spPr>
          <a:xfrm>
            <a:off x="467544" y="1412776"/>
            <a:ext cx="8172000" cy="4104456"/>
          </a:xfrm>
        </p:spPr>
        <p:txBody>
          <a:bodyPr/>
          <a:lstStyle/>
          <a:p>
            <a:pPr lvl="0" defTabSz="359999" eaLnBrk="1" fontAlgn="auto" hangingPunct="1">
              <a:spcBef>
                <a:spcPts val="0"/>
              </a:spcBef>
              <a:spcAft>
                <a:spcPts val="1200"/>
              </a:spcAft>
              <a:buClrTx/>
              <a:buSzTx/>
            </a:pPr>
            <a:endParaRPr lang="de-DE" sz="2400" dirty="0" smtClean="0"/>
          </a:p>
          <a:p>
            <a:pPr marL="719138" lvl="0" indent="-360363" defTabSz="359999" eaLnBrk="1" fontAlgn="auto" hangingPunct="1">
              <a:spcBef>
                <a:spcPts val="0"/>
              </a:spcBef>
              <a:spcAft>
                <a:spcPts val="1200"/>
              </a:spcAft>
              <a:buClrTx/>
              <a:buSzTx/>
              <a:buFont typeface="Arial" panose="020B0604020202020204" pitchFamily="34" charset="0"/>
              <a:buChar char="•"/>
            </a:pPr>
            <a:r>
              <a:rPr lang="de-DE" sz="2400" dirty="0" smtClean="0"/>
              <a:t>Verschärfung </a:t>
            </a:r>
            <a:r>
              <a:rPr lang="de-DE" sz="2400" dirty="0"/>
              <a:t>der Missbrauchsaufsicht für marktmächtige (Digital-) </a:t>
            </a:r>
            <a:r>
              <a:rPr lang="de-DE" sz="2400" dirty="0" smtClean="0"/>
              <a:t>Unternehmen</a:t>
            </a:r>
          </a:p>
          <a:p>
            <a:pPr marL="719138" lvl="0" indent="-360363" defTabSz="359999" eaLnBrk="1" fontAlgn="auto" hangingPunct="1">
              <a:spcBef>
                <a:spcPts val="0"/>
              </a:spcBef>
              <a:spcAft>
                <a:spcPts val="600"/>
              </a:spcAft>
              <a:buClrTx/>
              <a:buSzTx/>
              <a:buFont typeface="Arial" panose="020B0604020202020204" pitchFamily="34" charset="0"/>
              <a:buChar char="•"/>
            </a:pPr>
            <a:r>
              <a:rPr lang="de-DE" sz="2400" dirty="0"/>
              <a:t>	</a:t>
            </a:r>
            <a:r>
              <a:rPr lang="de-DE" sz="2400" dirty="0" smtClean="0"/>
              <a:t>Erleichterungen bei der Fusionskontrolle</a:t>
            </a:r>
          </a:p>
          <a:p>
            <a:pPr marL="719138" lvl="0" indent="-360363" defTabSz="359999" eaLnBrk="1" fontAlgn="auto" hangingPunct="1">
              <a:spcBef>
                <a:spcPts val="0"/>
              </a:spcBef>
              <a:spcAft>
                <a:spcPts val="600"/>
              </a:spcAft>
              <a:buClrTx/>
              <a:buSzTx/>
              <a:buFont typeface="Arial" panose="020B0604020202020204" pitchFamily="34" charset="0"/>
              <a:buChar char="•"/>
            </a:pPr>
            <a:r>
              <a:rPr lang="de-DE" sz="2400" dirty="0"/>
              <a:t>M</a:t>
            </a:r>
            <a:r>
              <a:rPr lang="de-DE" sz="2400" dirty="0" smtClean="0"/>
              <a:t>ehr </a:t>
            </a:r>
            <a:r>
              <a:rPr lang="de-DE" sz="2400" dirty="0"/>
              <a:t>Rechtssicherheit für (mittelständische) </a:t>
            </a:r>
            <a:r>
              <a:rPr lang="de-DE" sz="2400" dirty="0" smtClean="0"/>
              <a:t>Unternehmen bei Kooperationen</a:t>
            </a:r>
          </a:p>
          <a:p>
            <a:pPr marL="719138" lvl="0" indent="-360363" defTabSz="359999" eaLnBrk="1" fontAlgn="auto" hangingPunct="1">
              <a:spcBef>
                <a:spcPts val="0"/>
              </a:spcBef>
              <a:spcAft>
                <a:spcPts val="600"/>
              </a:spcAft>
              <a:buClrTx/>
              <a:buSzTx/>
              <a:buFont typeface="Arial" panose="020B0604020202020204" pitchFamily="34" charset="0"/>
              <a:buChar char="•"/>
            </a:pPr>
            <a:r>
              <a:rPr lang="de-DE" sz="2400" dirty="0" smtClean="0"/>
              <a:t>Nachjustieren bei den Regelungen zum Kartellschadenersatz</a:t>
            </a:r>
          </a:p>
          <a:p>
            <a:pPr marL="719138" lvl="0" indent="-360363" defTabSz="359999" eaLnBrk="1" fontAlgn="auto" hangingPunct="1">
              <a:spcBef>
                <a:spcPts val="0"/>
              </a:spcBef>
              <a:spcAft>
                <a:spcPts val="600"/>
              </a:spcAft>
              <a:buClrTx/>
              <a:buSzTx/>
              <a:buFont typeface="Arial" panose="020B0604020202020204" pitchFamily="34" charset="0"/>
              <a:buChar char="•"/>
            </a:pPr>
            <a:r>
              <a:rPr lang="de-DE" sz="2400" dirty="0" smtClean="0"/>
              <a:t>Prüfung von Möglichkeiten zur Verfahrensbeschleunigung</a:t>
            </a:r>
          </a:p>
          <a:p>
            <a:pPr lvl="0" defTabSz="359999" eaLnBrk="1" fontAlgn="auto" hangingPunct="1">
              <a:spcBef>
                <a:spcPts val="0"/>
              </a:spcBef>
              <a:spcAft>
                <a:spcPts val="600"/>
              </a:spcAft>
              <a:buClrTx/>
              <a:buSzTx/>
            </a:pPr>
            <a:r>
              <a:rPr lang="de-DE" sz="2400" dirty="0"/>
              <a:t>	</a:t>
            </a:r>
          </a:p>
        </p:txBody>
      </p:sp>
      <p:sp>
        <p:nvSpPr>
          <p:cNvPr id="4" name="Fußzeilenplatzhalter 3"/>
          <p:cNvSpPr>
            <a:spLocks noGrp="1"/>
          </p:cNvSpPr>
          <p:nvPr>
            <p:ph type="ftr" sz="quarter" idx="10"/>
          </p:nvPr>
        </p:nvSpPr>
        <p:spPr/>
        <p:txBody>
          <a:bodyPr/>
          <a:lstStyle/>
          <a:p>
            <a:r>
              <a:rPr lang="de-DE" dirty="0" smtClean="0"/>
              <a:t> </a:t>
            </a:r>
            <a:endParaRPr lang="de-DE" dirty="0"/>
          </a:p>
        </p:txBody>
      </p:sp>
      <p:sp>
        <p:nvSpPr>
          <p:cNvPr id="8" name="Titel 2"/>
          <p:cNvSpPr>
            <a:spLocks noGrp="1"/>
          </p:cNvSpPr>
          <p:nvPr>
            <p:ph type="ctrTitle"/>
          </p:nvPr>
        </p:nvSpPr>
        <p:spPr>
          <a:xfrm>
            <a:off x="467544" y="476672"/>
            <a:ext cx="8208912" cy="980728"/>
          </a:xfrm>
        </p:spPr>
        <p:txBody>
          <a:bodyPr/>
          <a:lstStyle/>
          <a:p>
            <a:pPr marL="271463" indent="-271463"/>
            <a:r>
              <a:rPr lang="de-DE" dirty="0" smtClean="0"/>
              <a:t>II. </a:t>
            </a:r>
            <a:r>
              <a:rPr lang="de-DE" dirty="0" smtClean="0"/>
              <a:t>GWB-Novelle allgemein</a:t>
            </a:r>
            <a:r>
              <a:rPr lang="de-DE" dirty="0"/>
              <a:t/>
            </a:r>
            <a:br>
              <a:rPr lang="de-DE" dirty="0"/>
            </a:br>
            <a:r>
              <a:rPr lang="de-DE" sz="2400" dirty="0" smtClean="0">
                <a:solidFill>
                  <a:schemeClr val="accent2">
                    <a:lumMod val="60000"/>
                    <a:lumOff val="40000"/>
                  </a:schemeClr>
                </a:solidFill>
              </a:rPr>
              <a:t>Ziele</a:t>
            </a:r>
            <a:endParaRPr lang="de-DE" sz="2400" dirty="0">
              <a:solidFill>
                <a:schemeClr val="accent2">
                  <a:lumMod val="60000"/>
                  <a:lumOff val="40000"/>
                </a:schemeClr>
              </a:solidFill>
            </a:endParaRPr>
          </a:p>
        </p:txBody>
      </p:sp>
    </p:spTree>
    <p:extLst>
      <p:ext uri="{BB962C8B-B14F-4D97-AF65-F5344CB8AC3E}">
        <p14:creationId xmlns:p14="http://schemas.microsoft.com/office/powerpoint/2010/main" val="18068242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subTitle" idx="1"/>
          </p:nvPr>
        </p:nvSpPr>
        <p:spPr>
          <a:xfrm>
            <a:off x="467544" y="1700808"/>
            <a:ext cx="8172000" cy="4104456"/>
          </a:xfrm>
        </p:spPr>
        <p:txBody>
          <a:bodyPr/>
          <a:lstStyle/>
          <a:p>
            <a:pPr marL="631825" defTabSz="359999" eaLnBrk="1" fontAlgn="auto" hangingPunct="1">
              <a:spcBef>
                <a:spcPts val="0"/>
              </a:spcBef>
              <a:spcAft>
                <a:spcPts val="1200"/>
              </a:spcAft>
              <a:buClrTx/>
              <a:buSzTx/>
            </a:pPr>
            <a:r>
              <a:rPr lang="de-DE" sz="2400" b="1" dirty="0" smtClean="0"/>
              <a:t>Ergänzung in § 18 Abs. 3</a:t>
            </a:r>
          </a:p>
          <a:p>
            <a:pPr marL="631825" defTabSz="359999" eaLnBrk="1" fontAlgn="auto" hangingPunct="1">
              <a:spcBef>
                <a:spcPts val="0"/>
              </a:spcBef>
              <a:spcAft>
                <a:spcPts val="1200"/>
              </a:spcAft>
              <a:buClrTx/>
              <a:buSzTx/>
            </a:pPr>
            <a:r>
              <a:rPr lang="de-DE" sz="2400" dirty="0" smtClean="0"/>
              <a:t>„Bei </a:t>
            </a:r>
            <a:r>
              <a:rPr lang="de-DE" sz="2400" dirty="0"/>
              <a:t>der Bewertung der Marktstellung eines Unternehmens im Verhältnis zu seinen Wettbewerbern ist insbesondere Folgendes zu berücksichtigen:</a:t>
            </a:r>
          </a:p>
          <a:p>
            <a:pPr marL="631825" defTabSz="359999" eaLnBrk="1" fontAlgn="auto" hangingPunct="1">
              <a:spcBef>
                <a:spcPts val="0"/>
              </a:spcBef>
              <a:spcAft>
                <a:spcPts val="1200"/>
              </a:spcAft>
              <a:buClrTx/>
              <a:buSzTx/>
            </a:pPr>
            <a:r>
              <a:rPr lang="de-DE" sz="2400" dirty="0"/>
              <a:t>1. sein Marktanteil </a:t>
            </a:r>
            <a:endParaRPr lang="de-DE" sz="2400" dirty="0" smtClean="0"/>
          </a:p>
          <a:p>
            <a:pPr marL="631825" defTabSz="359999" eaLnBrk="1" fontAlgn="auto" hangingPunct="1">
              <a:spcBef>
                <a:spcPts val="0"/>
              </a:spcBef>
              <a:spcAft>
                <a:spcPts val="1200"/>
              </a:spcAft>
              <a:buClrTx/>
              <a:buSzTx/>
            </a:pPr>
            <a:r>
              <a:rPr lang="de-DE" sz="2400" dirty="0" smtClean="0"/>
              <a:t>2</a:t>
            </a:r>
            <a:r>
              <a:rPr lang="de-DE" sz="2400" dirty="0"/>
              <a:t>. seine Finanzkraft </a:t>
            </a:r>
            <a:r>
              <a:rPr lang="de-DE" sz="2400" dirty="0">
                <a:solidFill>
                  <a:srgbClr val="00A0D2"/>
                </a:solidFill>
              </a:rPr>
              <a:t>und sein Zugang zu wettbewerbsrelevanten </a:t>
            </a:r>
            <a:r>
              <a:rPr lang="de-DE" sz="2400" dirty="0" smtClean="0">
                <a:solidFill>
                  <a:srgbClr val="00A0D2"/>
                </a:solidFill>
              </a:rPr>
              <a:t>Daten</a:t>
            </a:r>
            <a:endParaRPr lang="de-DE" sz="2400" dirty="0">
              <a:solidFill>
                <a:srgbClr val="00A0D2"/>
              </a:solidFill>
            </a:endParaRPr>
          </a:p>
          <a:p>
            <a:pPr marL="631825" defTabSz="359999" eaLnBrk="1" fontAlgn="auto" hangingPunct="1">
              <a:spcBef>
                <a:spcPts val="0"/>
              </a:spcBef>
              <a:spcAft>
                <a:spcPts val="1200"/>
              </a:spcAft>
              <a:buClrTx/>
              <a:buSzTx/>
            </a:pPr>
            <a:r>
              <a:rPr lang="de-DE" sz="2400" dirty="0" smtClean="0"/>
              <a:t>…“</a:t>
            </a:r>
          </a:p>
          <a:p>
            <a:pPr marL="342900" lvl="0" indent="-342900" defTabSz="359999" eaLnBrk="1" fontAlgn="auto" hangingPunct="1">
              <a:spcBef>
                <a:spcPts val="0"/>
              </a:spcBef>
              <a:spcAft>
                <a:spcPts val="600"/>
              </a:spcAft>
              <a:buClrTx/>
              <a:buSzTx/>
              <a:buFont typeface="Arial" panose="020B0604020202020204" pitchFamily="34" charset="0"/>
              <a:buChar char="•"/>
            </a:pPr>
            <a:endParaRPr lang="de-DE" sz="2400" dirty="0" smtClean="0"/>
          </a:p>
          <a:p>
            <a:pPr marL="360000" lvl="0" indent="-360000" defTabSz="359999" eaLnBrk="1" fontAlgn="auto" hangingPunct="1">
              <a:spcBef>
                <a:spcPts val="1200"/>
              </a:spcBef>
              <a:spcAft>
                <a:spcPts val="0"/>
              </a:spcAft>
              <a:buClrTx/>
              <a:buSzTx/>
              <a:buFont typeface="Arial" panose="020B0604020202020204" pitchFamily="34" charset="0"/>
              <a:buChar char="•"/>
            </a:pPr>
            <a:endParaRPr lang="de-DE" sz="2400" dirty="0" smtClean="0"/>
          </a:p>
        </p:txBody>
      </p:sp>
      <p:sp>
        <p:nvSpPr>
          <p:cNvPr id="4" name="Fußzeilenplatzhalter 3"/>
          <p:cNvSpPr>
            <a:spLocks noGrp="1"/>
          </p:cNvSpPr>
          <p:nvPr>
            <p:ph type="ftr" sz="quarter" idx="10"/>
          </p:nvPr>
        </p:nvSpPr>
        <p:spPr/>
        <p:txBody>
          <a:bodyPr/>
          <a:lstStyle/>
          <a:p>
            <a:r>
              <a:rPr lang="de-DE" dirty="0" smtClean="0"/>
              <a:t> </a:t>
            </a:r>
            <a:endParaRPr lang="de-DE" dirty="0"/>
          </a:p>
        </p:txBody>
      </p:sp>
      <p:sp>
        <p:nvSpPr>
          <p:cNvPr id="6" name="Titel 2"/>
          <p:cNvSpPr>
            <a:spLocks noGrp="1"/>
          </p:cNvSpPr>
          <p:nvPr>
            <p:ph type="ctrTitle"/>
          </p:nvPr>
        </p:nvSpPr>
        <p:spPr>
          <a:xfrm>
            <a:off x="467544" y="476672"/>
            <a:ext cx="8208912" cy="980728"/>
          </a:xfrm>
        </p:spPr>
        <p:txBody>
          <a:bodyPr/>
          <a:lstStyle/>
          <a:p>
            <a:pPr marL="533400" indent="-533400"/>
            <a:r>
              <a:rPr lang="de-DE" dirty="0" smtClean="0"/>
              <a:t>III. Reform der </a:t>
            </a:r>
            <a:r>
              <a:rPr lang="de-DE" dirty="0" err="1" smtClean="0"/>
              <a:t>Missbrauchsaufsicht</a:t>
            </a:r>
            <a:r>
              <a:rPr lang="de-DE" dirty="0" smtClean="0"/>
              <a:t/>
            </a:r>
            <a:br>
              <a:rPr lang="de-DE" dirty="0" smtClean="0"/>
            </a:br>
            <a:r>
              <a:rPr lang="de-DE" sz="2400" dirty="0" smtClean="0">
                <a:solidFill>
                  <a:schemeClr val="accent2">
                    <a:lumMod val="60000"/>
                    <a:lumOff val="40000"/>
                  </a:schemeClr>
                </a:solidFill>
              </a:rPr>
              <a:t>§ 18 Bewertung der Marktstellung (1)</a:t>
            </a:r>
            <a:endParaRPr lang="de-DE" sz="2400" dirty="0">
              <a:solidFill>
                <a:schemeClr val="accent2">
                  <a:lumMod val="60000"/>
                  <a:lumOff val="40000"/>
                </a:schemeClr>
              </a:solidFill>
            </a:endParaRPr>
          </a:p>
        </p:txBody>
      </p:sp>
    </p:spTree>
    <p:extLst>
      <p:ext uri="{BB962C8B-B14F-4D97-AF65-F5344CB8AC3E}">
        <p14:creationId xmlns:p14="http://schemas.microsoft.com/office/powerpoint/2010/main" val="24436366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subTitle" idx="1"/>
          </p:nvPr>
        </p:nvSpPr>
        <p:spPr>
          <a:xfrm>
            <a:off x="467544" y="1700808"/>
            <a:ext cx="8172000" cy="4104456"/>
          </a:xfrm>
        </p:spPr>
        <p:txBody>
          <a:bodyPr/>
          <a:lstStyle/>
          <a:p>
            <a:pPr marL="723900" lvl="0" defTabSz="359999" eaLnBrk="1" fontAlgn="auto" hangingPunct="1">
              <a:spcBef>
                <a:spcPts val="0"/>
              </a:spcBef>
              <a:spcAft>
                <a:spcPts val="1200"/>
              </a:spcAft>
              <a:buClrTx/>
              <a:buSzTx/>
            </a:pPr>
            <a:r>
              <a:rPr lang="de-DE" sz="2400" dirty="0" smtClean="0"/>
              <a:t>Ergänzung des Konzepts der Intermediationsmacht in § 18 Abs. 3b (und § 20 Abs. 1 S. 2)</a:t>
            </a:r>
          </a:p>
          <a:p>
            <a:pPr marL="723900" lvl="0" defTabSz="359999" eaLnBrk="1" fontAlgn="auto" hangingPunct="1">
              <a:spcBef>
                <a:spcPts val="0"/>
              </a:spcBef>
              <a:spcAft>
                <a:spcPts val="1200"/>
              </a:spcAft>
              <a:buClrTx/>
              <a:buSzTx/>
            </a:pPr>
            <a:r>
              <a:rPr lang="de-DE" sz="2400" dirty="0" smtClean="0">
                <a:solidFill>
                  <a:srgbClr val="00A6DA"/>
                </a:solidFill>
              </a:rPr>
              <a:t>„Bei </a:t>
            </a:r>
            <a:r>
              <a:rPr lang="de-DE" sz="2400" dirty="0">
                <a:solidFill>
                  <a:srgbClr val="00A6DA"/>
                </a:solidFill>
              </a:rPr>
              <a:t>der Bewertung der Marktstellung eines Unternehmens, das als Vermittler auf mehrseitigen Märkten tätig ist, ist insbesondere auch die Bedeutung der von ihm erbrachten Vermittlungsdienstleistungen für den Zugang zu Beschaffungs- und Absatzmärkten zu </a:t>
            </a:r>
            <a:r>
              <a:rPr lang="de-DE" sz="2400" dirty="0" smtClean="0">
                <a:solidFill>
                  <a:srgbClr val="00A6DA"/>
                </a:solidFill>
              </a:rPr>
              <a:t>berücksichtigen.“</a:t>
            </a:r>
          </a:p>
          <a:p>
            <a:pPr marL="1066800" lvl="0" indent="-342900" defTabSz="359999" eaLnBrk="1" fontAlgn="auto" hangingPunct="1">
              <a:spcBef>
                <a:spcPts val="0"/>
              </a:spcBef>
              <a:spcAft>
                <a:spcPts val="1200"/>
              </a:spcAft>
              <a:buClrTx/>
              <a:buSzTx/>
              <a:buFont typeface="Wingdings" panose="05000000000000000000" pitchFamily="2" charset="2"/>
              <a:buChar char="Ø"/>
            </a:pPr>
            <a:r>
              <a:rPr lang="de-DE" sz="2400" dirty="0" smtClean="0"/>
              <a:t>Umsetzung Empfehlung aus der </a:t>
            </a:r>
            <a:r>
              <a:rPr lang="de-DE" sz="2400" dirty="0" err="1" smtClean="0"/>
              <a:t>BMWi</a:t>
            </a:r>
            <a:r>
              <a:rPr lang="de-DE" sz="2400" dirty="0" smtClean="0"/>
              <a:t>-Studie</a:t>
            </a:r>
            <a:endParaRPr lang="de-DE" sz="2400" dirty="0"/>
          </a:p>
        </p:txBody>
      </p:sp>
      <p:sp>
        <p:nvSpPr>
          <p:cNvPr id="4" name="Fußzeilenplatzhalter 3"/>
          <p:cNvSpPr>
            <a:spLocks noGrp="1"/>
          </p:cNvSpPr>
          <p:nvPr>
            <p:ph type="ftr" sz="quarter" idx="10"/>
          </p:nvPr>
        </p:nvSpPr>
        <p:spPr/>
        <p:txBody>
          <a:bodyPr/>
          <a:lstStyle/>
          <a:p>
            <a:r>
              <a:rPr lang="de-DE" dirty="0" smtClean="0"/>
              <a:t> </a:t>
            </a:r>
            <a:endParaRPr lang="de-DE" dirty="0"/>
          </a:p>
        </p:txBody>
      </p:sp>
      <p:sp>
        <p:nvSpPr>
          <p:cNvPr id="6" name="Titel 2"/>
          <p:cNvSpPr>
            <a:spLocks noGrp="1"/>
          </p:cNvSpPr>
          <p:nvPr>
            <p:ph type="ctrTitle"/>
          </p:nvPr>
        </p:nvSpPr>
        <p:spPr>
          <a:xfrm>
            <a:off x="467544" y="476672"/>
            <a:ext cx="8208912" cy="980728"/>
          </a:xfrm>
        </p:spPr>
        <p:txBody>
          <a:bodyPr/>
          <a:lstStyle/>
          <a:p>
            <a:pPr marL="627063" indent="-627063"/>
            <a:r>
              <a:rPr lang="de-DE" dirty="0" smtClean="0"/>
              <a:t>III. Reform der </a:t>
            </a:r>
            <a:r>
              <a:rPr lang="de-DE" dirty="0" err="1" smtClean="0"/>
              <a:t>Missbrauchsaufsicht</a:t>
            </a:r>
            <a:r>
              <a:rPr lang="de-DE" dirty="0" smtClean="0"/>
              <a:t/>
            </a:r>
            <a:br>
              <a:rPr lang="de-DE" dirty="0" smtClean="0"/>
            </a:br>
            <a:r>
              <a:rPr lang="de-DE" sz="2400" dirty="0" smtClean="0">
                <a:solidFill>
                  <a:schemeClr val="accent2">
                    <a:lumMod val="60000"/>
                    <a:lumOff val="40000"/>
                  </a:schemeClr>
                </a:solidFill>
              </a:rPr>
              <a:t>§ 18 Bewertung der Marktstellung (2)</a:t>
            </a:r>
            <a:endParaRPr lang="de-DE" sz="2400" dirty="0">
              <a:solidFill>
                <a:schemeClr val="accent2">
                  <a:lumMod val="60000"/>
                  <a:lumOff val="40000"/>
                </a:schemeClr>
              </a:solidFill>
            </a:endParaRPr>
          </a:p>
        </p:txBody>
      </p:sp>
    </p:spTree>
    <p:extLst>
      <p:ext uri="{BB962C8B-B14F-4D97-AF65-F5344CB8AC3E}">
        <p14:creationId xmlns:p14="http://schemas.microsoft.com/office/powerpoint/2010/main" val="15645972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subTitle" idx="1"/>
          </p:nvPr>
        </p:nvSpPr>
        <p:spPr>
          <a:xfrm>
            <a:off x="467544" y="1556792"/>
            <a:ext cx="8172000" cy="4248472"/>
          </a:xfrm>
        </p:spPr>
        <p:txBody>
          <a:bodyPr/>
          <a:lstStyle/>
          <a:p>
            <a:pPr defTabSz="359999" eaLnBrk="1" fontAlgn="auto" hangingPunct="1">
              <a:spcBef>
                <a:spcPts val="0"/>
              </a:spcBef>
              <a:spcAft>
                <a:spcPts val="1200"/>
              </a:spcAft>
              <a:buClrTx/>
              <a:buSzTx/>
            </a:pPr>
            <a:r>
              <a:rPr lang="de-DE" sz="2400" dirty="0" smtClean="0"/>
              <a:t>		Öffnung des § 19 Abs. 2 Nr. 4 GWB </a:t>
            </a:r>
            <a:r>
              <a:rPr lang="de-DE" sz="2400" dirty="0" err="1" smtClean="0"/>
              <a:t>i.S.d</a:t>
            </a:r>
            <a:r>
              <a:rPr lang="de-DE" sz="2400" dirty="0" smtClean="0"/>
              <a:t>. Entwicklungen im 		EU-Recht (Entscheidung EU-KOM „ARA </a:t>
            </a:r>
            <a:r>
              <a:rPr lang="de-DE" sz="2400" dirty="0" err="1" smtClean="0"/>
              <a:t>Foreclosure</a:t>
            </a:r>
            <a:r>
              <a:rPr lang="de-DE" sz="2400" dirty="0" smtClean="0"/>
              <a:t>“)</a:t>
            </a:r>
          </a:p>
          <a:p>
            <a:pPr marL="719138" indent="-366713" defTabSz="359999" eaLnBrk="1" fontAlgn="auto" hangingPunct="1">
              <a:spcBef>
                <a:spcPts val="0"/>
              </a:spcBef>
              <a:spcAft>
                <a:spcPts val="1200"/>
              </a:spcAft>
              <a:buClrTx/>
              <a:buSzTx/>
            </a:pPr>
            <a:r>
              <a:rPr lang="de-DE" sz="2400" dirty="0" smtClean="0">
                <a:solidFill>
                  <a:srgbClr val="00A0D2"/>
                </a:solidFill>
              </a:rPr>
              <a:t>		„…sich </a:t>
            </a:r>
            <a:r>
              <a:rPr lang="de-DE" sz="2400" dirty="0">
                <a:solidFill>
                  <a:srgbClr val="00A0D2"/>
                </a:solidFill>
              </a:rPr>
              <a:t>weigert, ein anderes Unternehmen gegen </a:t>
            </a:r>
            <a:r>
              <a:rPr lang="de-DE" sz="2400" dirty="0" smtClean="0">
                <a:solidFill>
                  <a:srgbClr val="00A0D2"/>
                </a:solidFill>
              </a:rPr>
              <a:t>					angemessenes </a:t>
            </a:r>
            <a:r>
              <a:rPr lang="de-DE" sz="2400" dirty="0">
                <a:solidFill>
                  <a:srgbClr val="00A0D2"/>
                </a:solidFill>
              </a:rPr>
              <a:t>Entgelt mit dieser Ware oder gewerblichen Leistung einschließlich des </a:t>
            </a:r>
            <a:r>
              <a:rPr lang="de-DE" sz="2400" b="1" dirty="0">
                <a:solidFill>
                  <a:srgbClr val="00A0D2"/>
                </a:solidFill>
              </a:rPr>
              <a:t>Zugangs zu Daten, Netzen </a:t>
            </a:r>
            <a:r>
              <a:rPr lang="de-DE" sz="2400" dirty="0">
                <a:solidFill>
                  <a:srgbClr val="00A0D2"/>
                </a:solidFill>
              </a:rPr>
              <a:t>oder anderen Infrastruktureinrichtungen zu beliefern, die Belieferung objektiv notwendig ist, um auf einem vor- oder nachgelagerten Markt tätig zu sein und die Lieferverweigerung den wirksamen Wettbewerb auf diesem Markt auszuschalten droht, es sei denn die Lieferverweigerung ist </a:t>
            </a:r>
            <a:r>
              <a:rPr lang="de-DE" sz="2400" dirty="0" smtClean="0">
                <a:solidFill>
                  <a:srgbClr val="00A0D2"/>
                </a:solidFill>
              </a:rPr>
              <a:t>sachlich </a:t>
            </a:r>
            <a:r>
              <a:rPr lang="de-DE" sz="2400" dirty="0">
                <a:solidFill>
                  <a:srgbClr val="00A0D2"/>
                </a:solidFill>
              </a:rPr>
              <a:t>gerechtfertigt</a:t>
            </a:r>
            <a:r>
              <a:rPr lang="de-DE" sz="2400" dirty="0" smtClean="0">
                <a:solidFill>
                  <a:srgbClr val="00A0D2"/>
                </a:solidFill>
              </a:rPr>
              <a:t>.“</a:t>
            </a:r>
          </a:p>
        </p:txBody>
      </p:sp>
      <p:sp>
        <p:nvSpPr>
          <p:cNvPr id="4" name="Fußzeilenplatzhalter 3"/>
          <p:cNvSpPr>
            <a:spLocks noGrp="1"/>
          </p:cNvSpPr>
          <p:nvPr>
            <p:ph type="ftr" sz="quarter" idx="10"/>
          </p:nvPr>
        </p:nvSpPr>
        <p:spPr/>
        <p:txBody>
          <a:bodyPr/>
          <a:lstStyle/>
          <a:p>
            <a:r>
              <a:rPr lang="de-DE" dirty="0" smtClean="0"/>
              <a:t> </a:t>
            </a:r>
            <a:endParaRPr lang="de-DE" dirty="0"/>
          </a:p>
        </p:txBody>
      </p:sp>
      <p:sp>
        <p:nvSpPr>
          <p:cNvPr id="6" name="Titel 2"/>
          <p:cNvSpPr>
            <a:spLocks noGrp="1"/>
          </p:cNvSpPr>
          <p:nvPr>
            <p:ph type="ctrTitle"/>
          </p:nvPr>
        </p:nvSpPr>
        <p:spPr>
          <a:xfrm>
            <a:off x="467544" y="476672"/>
            <a:ext cx="8208912" cy="980728"/>
          </a:xfrm>
        </p:spPr>
        <p:txBody>
          <a:bodyPr/>
          <a:lstStyle/>
          <a:p>
            <a:pPr marL="627063" indent="-627063"/>
            <a:r>
              <a:rPr lang="de-DE" dirty="0" smtClean="0"/>
              <a:t>III. Reform der </a:t>
            </a:r>
            <a:r>
              <a:rPr lang="de-DE" dirty="0" err="1" smtClean="0"/>
              <a:t>Missbrauchsaufsicht</a:t>
            </a:r>
            <a:r>
              <a:rPr lang="de-DE" dirty="0" smtClean="0"/>
              <a:t/>
            </a:r>
            <a:br>
              <a:rPr lang="de-DE" dirty="0" smtClean="0"/>
            </a:br>
            <a:r>
              <a:rPr lang="de-DE" sz="2400" dirty="0" smtClean="0">
                <a:solidFill>
                  <a:schemeClr val="accent2">
                    <a:lumMod val="60000"/>
                    <a:lumOff val="40000"/>
                  </a:schemeClr>
                </a:solidFill>
              </a:rPr>
              <a:t>Neufassung der Essential </a:t>
            </a:r>
            <a:r>
              <a:rPr lang="de-DE" sz="2400" dirty="0" err="1" smtClean="0">
                <a:solidFill>
                  <a:schemeClr val="accent2">
                    <a:lumMod val="60000"/>
                    <a:lumOff val="40000"/>
                  </a:schemeClr>
                </a:solidFill>
              </a:rPr>
              <a:t>Facilities</a:t>
            </a:r>
            <a:r>
              <a:rPr lang="de-DE" sz="2400" dirty="0" smtClean="0">
                <a:solidFill>
                  <a:schemeClr val="accent2">
                    <a:lumMod val="60000"/>
                    <a:lumOff val="40000"/>
                  </a:schemeClr>
                </a:solidFill>
              </a:rPr>
              <a:t> </a:t>
            </a:r>
            <a:r>
              <a:rPr lang="de-DE" sz="2400" dirty="0" err="1" smtClean="0">
                <a:solidFill>
                  <a:schemeClr val="accent2">
                    <a:lumMod val="60000"/>
                    <a:lumOff val="40000"/>
                  </a:schemeClr>
                </a:solidFill>
              </a:rPr>
              <a:t>Doctrine</a:t>
            </a:r>
            <a:endParaRPr lang="de-DE" sz="2400" dirty="0">
              <a:solidFill>
                <a:schemeClr val="accent2">
                  <a:lumMod val="60000"/>
                  <a:lumOff val="40000"/>
                </a:schemeClr>
              </a:solidFill>
            </a:endParaRPr>
          </a:p>
        </p:txBody>
      </p:sp>
    </p:spTree>
    <p:extLst>
      <p:ext uri="{BB962C8B-B14F-4D97-AF65-F5344CB8AC3E}">
        <p14:creationId xmlns:p14="http://schemas.microsoft.com/office/powerpoint/2010/main" val="32748456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p:cNvSpPr>
            <a:spLocks noGrp="1"/>
          </p:cNvSpPr>
          <p:nvPr>
            <p:ph type="subTitle" idx="1"/>
          </p:nvPr>
        </p:nvSpPr>
        <p:spPr/>
        <p:txBody>
          <a:bodyPr/>
          <a:lstStyle/>
          <a:p>
            <a:pPr lvl="0" defTabSz="359999" eaLnBrk="1" fontAlgn="auto" hangingPunct="1">
              <a:spcBef>
                <a:spcPts val="0"/>
              </a:spcBef>
              <a:spcAft>
                <a:spcPts val="0"/>
              </a:spcAft>
              <a:buClrTx/>
              <a:buSzTx/>
            </a:pPr>
            <a:endParaRPr lang="de-DE" sz="2400" b="1" dirty="0"/>
          </a:p>
          <a:p>
            <a:pPr marL="722313" indent="-357188">
              <a:buFont typeface="Arial" panose="020B0604020202020204" pitchFamily="34" charset="0"/>
              <a:buChar char="•"/>
            </a:pPr>
            <a:r>
              <a:rPr lang="de-DE" sz="2400" dirty="0"/>
              <a:t>Beschränkung des </a:t>
            </a:r>
            <a:r>
              <a:rPr lang="de-DE" sz="2400" dirty="0" smtClean="0"/>
              <a:t>Schutzbereichs </a:t>
            </a:r>
            <a:r>
              <a:rPr lang="de-DE" sz="2400" dirty="0"/>
              <a:t>von § 20 Absatz 1 auf kleine und mittlere Unternehmen </a:t>
            </a:r>
            <a:r>
              <a:rPr lang="de-DE" sz="2400" dirty="0" smtClean="0"/>
              <a:t>wird aufgehoben</a:t>
            </a:r>
          </a:p>
          <a:p>
            <a:pPr marL="722313" indent="-357188">
              <a:buFont typeface="Arial" panose="020B0604020202020204" pitchFamily="34" charset="0"/>
              <a:buChar char="•"/>
            </a:pPr>
            <a:r>
              <a:rPr lang="de-DE" sz="2400" dirty="0" smtClean="0"/>
              <a:t>Konturierung durch Einschub </a:t>
            </a:r>
            <a:r>
              <a:rPr lang="de-DE" sz="2400" dirty="0" err="1" smtClean="0"/>
              <a:t>a.E</a:t>
            </a:r>
            <a:r>
              <a:rPr lang="de-DE" sz="2400" dirty="0" smtClean="0"/>
              <a:t>. „…</a:t>
            </a:r>
            <a:r>
              <a:rPr lang="de-DE" sz="2400" dirty="0" smtClean="0">
                <a:solidFill>
                  <a:srgbClr val="00A0D2"/>
                </a:solidFill>
              </a:rPr>
              <a:t>und </a:t>
            </a:r>
            <a:r>
              <a:rPr lang="de-DE" sz="2400" dirty="0">
                <a:solidFill>
                  <a:srgbClr val="00A0D2"/>
                </a:solidFill>
              </a:rPr>
              <a:t>die Abhängigkeit wegen einer deutlichen Asymmetrie nicht durch eine entsprechende Gegenmacht der Anbieter oder Nachfrager des marktstarken Unternehmens aufgewogen wird</a:t>
            </a:r>
            <a:r>
              <a:rPr lang="de-DE" sz="2400" dirty="0"/>
              <a:t>“ </a:t>
            </a:r>
            <a:endParaRPr lang="de-DE" sz="2400" dirty="0" smtClean="0"/>
          </a:p>
          <a:p>
            <a:pPr marL="722313" indent="-357188">
              <a:buFont typeface="Arial" panose="020B0604020202020204" pitchFamily="34" charset="0"/>
              <a:buChar char="•"/>
            </a:pPr>
            <a:r>
              <a:rPr lang="de-DE" sz="2400" dirty="0" smtClean="0"/>
              <a:t>Heranziehung BGH Entscheidung „Hochzeitsrabatte“</a:t>
            </a:r>
          </a:p>
          <a:p>
            <a:pPr marL="708025" lvl="0" indent="-342900">
              <a:buFont typeface="Wingdings" panose="05000000000000000000" pitchFamily="2" charset="2"/>
              <a:buChar char="Ø"/>
            </a:pPr>
            <a:r>
              <a:rPr lang="de-DE" sz="2400" dirty="0"/>
              <a:t>Umsetzung Empfehlung aus der </a:t>
            </a:r>
            <a:r>
              <a:rPr lang="de-DE" sz="2400" dirty="0" err="1"/>
              <a:t>BMWi</a:t>
            </a:r>
            <a:r>
              <a:rPr lang="de-DE" sz="2400" dirty="0"/>
              <a:t>-Studie</a:t>
            </a:r>
          </a:p>
          <a:p>
            <a:pPr marL="722313" indent="-357188">
              <a:buFont typeface="Arial" panose="020B0604020202020204" pitchFamily="34" charset="0"/>
              <a:buChar char="•"/>
            </a:pPr>
            <a:endParaRPr lang="de-DE" sz="2400" dirty="0"/>
          </a:p>
        </p:txBody>
      </p:sp>
      <p:sp>
        <p:nvSpPr>
          <p:cNvPr id="4" name="Fußzeilenplatzhalter 3"/>
          <p:cNvSpPr>
            <a:spLocks noGrp="1"/>
          </p:cNvSpPr>
          <p:nvPr>
            <p:ph type="ftr" sz="quarter" idx="10"/>
          </p:nvPr>
        </p:nvSpPr>
        <p:spPr/>
        <p:txBody>
          <a:bodyPr/>
          <a:lstStyle/>
          <a:p>
            <a:r>
              <a:rPr lang="de-DE" dirty="0" smtClean="0"/>
              <a:t> </a:t>
            </a:r>
            <a:endParaRPr lang="de-DE" dirty="0"/>
          </a:p>
        </p:txBody>
      </p:sp>
      <p:sp>
        <p:nvSpPr>
          <p:cNvPr id="7" name="Titel 2"/>
          <p:cNvSpPr>
            <a:spLocks noGrp="1"/>
          </p:cNvSpPr>
          <p:nvPr>
            <p:ph type="ctrTitle"/>
          </p:nvPr>
        </p:nvSpPr>
        <p:spPr>
          <a:xfrm>
            <a:off x="467544" y="476672"/>
            <a:ext cx="8208912" cy="980728"/>
          </a:xfrm>
        </p:spPr>
        <p:txBody>
          <a:bodyPr/>
          <a:lstStyle/>
          <a:p>
            <a:pPr marL="627063" indent="-627063">
              <a:tabLst>
                <a:tab pos="719138" algn="l"/>
              </a:tabLst>
            </a:pPr>
            <a:r>
              <a:rPr lang="de-DE" dirty="0" smtClean="0"/>
              <a:t>III. Reform der </a:t>
            </a:r>
            <a:r>
              <a:rPr lang="de-DE" dirty="0" err="1" smtClean="0"/>
              <a:t>Missbrauchsaufsicht</a:t>
            </a:r>
            <a:r>
              <a:rPr lang="de-DE" dirty="0"/>
              <a:t/>
            </a:r>
            <a:br>
              <a:rPr lang="de-DE" dirty="0"/>
            </a:br>
            <a:r>
              <a:rPr lang="de-DE" sz="2400" dirty="0" smtClean="0">
                <a:solidFill>
                  <a:srgbClr val="003366">
                    <a:lumMod val="60000"/>
                    <a:lumOff val="40000"/>
                  </a:srgbClr>
                </a:solidFill>
              </a:rPr>
              <a:t>§ 20: Streichung des KMU-Bezugs bei relativer Marktmacht</a:t>
            </a:r>
            <a:endParaRPr lang="de-DE" sz="2400" dirty="0">
              <a:solidFill>
                <a:schemeClr val="accent2">
                  <a:lumMod val="60000"/>
                  <a:lumOff val="40000"/>
                </a:schemeClr>
              </a:solidFill>
            </a:endParaRPr>
          </a:p>
        </p:txBody>
      </p:sp>
    </p:spTree>
    <p:extLst>
      <p:ext uri="{BB962C8B-B14F-4D97-AF65-F5344CB8AC3E}">
        <p14:creationId xmlns:p14="http://schemas.microsoft.com/office/powerpoint/2010/main" val="3606483996"/>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a:themeElements>
    <a:clrScheme name="Default">
      <a:dk1>
        <a:srgbClr val="000000"/>
      </a:dk1>
      <a:lt1>
        <a:srgbClr val="FFFFFF"/>
      </a:lt1>
      <a:dk2>
        <a:srgbClr val="A7A7A7"/>
      </a:dk2>
      <a:lt2>
        <a:srgbClr val="535353"/>
      </a:lt2>
      <a:accent1>
        <a:srgbClr val="5780A3"/>
      </a:accent1>
      <a:accent2>
        <a:srgbClr val="003366"/>
      </a:accent2>
      <a:accent3>
        <a:srgbClr val="8F8F8F"/>
      </a:accent3>
      <a:accent4>
        <a:srgbClr val="707070"/>
      </a:accent4>
      <a:accent5>
        <a:srgbClr val="B4C0CE"/>
      </a:accent5>
      <a:accent6>
        <a:srgbClr val="002D5C"/>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5780A3"/>
          </a:solidFill>
          <a:prstDash val="solid"/>
          <a:bevel/>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5780A3"/>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36000" tIns="36000" rIns="36000" bIns="36000"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BMWi-Vorlage_03_2014_dt</Template>
  <TotalTime>0</TotalTime>
  <Words>753</Words>
  <Application>Microsoft Office PowerPoint</Application>
  <PresentationFormat>Bildschirmpräsentation (4:3)</PresentationFormat>
  <Paragraphs>189</Paragraphs>
  <Slides>20</Slides>
  <Notes>20</Notes>
  <HiddenSlides>0</HiddenSlides>
  <MMClips>0</MMClips>
  <ScaleCrop>false</ScaleCrop>
  <HeadingPairs>
    <vt:vector size="4" baseType="variant">
      <vt:variant>
        <vt:lpstr>Design</vt:lpstr>
      </vt:variant>
      <vt:variant>
        <vt:i4>1</vt:i4>
      </vt:variant>
      <vt:variant>
        <vt:lpstr>Folientitel</vt:lpstr>
      </vt:variant>
      <vt:variant>
        <vt:i4>20</vt:i4>
      </vt:variant>
    </vt:vector>
  </HeadingPairs>
  <TitlesOfParts>
    <vt:vector size="21" baseType="lpstr">
      <vt:lpstr>Default</vt:lpstr>
      <vt:lpstr> Daten und Kartellrecht </vt:lpstr>
      <vt:lpstr>PowerPoint-Präsentation</vt:lpstr>
      <vt:lpstr>I. Daten und Wettbewerb</vt:lpstr>
      <vt:lpstr>II. GWB-Novelle allgemein Input </vt:lpstr>
      <vt:lpstr>II. GWB-Novelle allgemein Ziele</vt:lpstr>
      <vt:lpstr>III. Reform der Missbrauchsaufsicht § 18 Bewertung der Marktstellung (1)</vt:lpstr>
      <vt:lpstr>III. Reform der Missbrauchsaufsicht § 18 Bewertung der Marktstellung (2)</vt:lpstr>
      <vt:lpstr>III. Reform der Missbrauchsaufsicht Neufassung der Essential Facilities Doctrine</vt:lpstr>
      <vt:lpstr>III. Reform der Missbrauchsaufsicht § 20: Streichung des KMU-Bezugs bei relativer Marktmacht</vt:lpstr>
      <vt:lpstr>III. Reform der Missbrauchsaufsicht Datenzugang bei relativer Marktmacht</vt:lpstr>
      <vt:lpstr>III. Reform der Missbrauchsaufsicht Tipping</vt:lpstr>
      <vt:lpstr>III. Reform der Missbrauchsaufsicht § 19a Verhaltenspflichten für Unternehmen mit überragender marktübergreifender Bedeutung (1)</vt:lpstr>
      <vt:lpstr>III. Reform der Missbrauchsaufsicht § 19a Verhaltenspflichten für Unternehmen mit überragender marktübergreifender Bedeutung (2)</vt:lpstr>
      <vt:lpstr>III. Reform der Missbrauchsaufsicht § 19a Verhaltenspflichten für Unternehmen mit überragender marktübergreifender Bedeutung (3)</vt:lpstr>
      <vt:lpstr>IV. Weitere Themen: Mehr Rechtssicherheit für Kooperationen Änderungen in § 32c</vt:lpstr>
      <vt:lpstr>IV. Weitere Themen: Einstweilige Maßnahmen Änderungen in § 32a</vt:lpstr>
      <vt:lpstr>IV. Weitere Themen: Einstweilige Maßnahmen Änderungen in § 32a</vt:lpstr>
      <vt:lpstr>IV. Weitere Themen: Fusionskontrolle Beispiele für Akquisitionen großer Digitalunternehmen</vt:lpstr>
      <vt:lpstr>V. Zeitplanung</vt:lpstr>
      <vt:lpstr>PowerPoint-Präsentation</vt:lpstr>
    </vt:vector>
  </TitlesOfParts>
  <Company>BMWi, IT-Referat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Fülling, Daniel, Dr., IB2</dc:creator>
  <cp:lastModifiedBy>Käseberg, Thorsten, Dr., VIB2</cp:lastModifiedBy>
  <cp:revision>388</cp:revision>
  <cp:lastPrinted>2019-10-15T15:36:25Z</cp:lastPrinted>
  <dcterms:created xsi:type="dcterms:W3CDTF">2014-06-16T11:28:18Z</dcterms:created>
  <dcterms:modified xsi:type="dcterms:W3CDTF">2020-01-09T21:34:34Z</dcterms:modified>
</cp:coreProperties>
</file>